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25203150" cy="32404050"/>
  <p:notesSz cx="6856413" cy="90836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likcan şenol" initials="mş" lastIdx="1" clrIdx="0">
    <p:extLst>
      <p:ext uri="{19B8F6BF-5375-455C-9EA6-DF929625EA0E}">
        <p15:presenceInfo xmlns:p15="http://schemas.microsoft.com/office/powerpoint/2012/main" userId="a2246a9b794c115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C7893414-2D6D-44F7-A9B4-18CA096F78B6}">
  <a:tblStyle styleId="{C7893414-2D6D-44F7-A9B4-18CA096F78B6}"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25" d="100"/>
          <a:sy n="25" d="100"/>
        </p:scale>
        <p:origin x="1843" y="-145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2950" y="681275"/>
            <a:ext cx="4571150" cy="340637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625" y="4314725"/>
            <a:ext cx="5485100" cy="408765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57927756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txBox="1">
            <a:spLocks noGrp="1"/>
          </p:cNvSpPr>
          <p:nvPr>
            <p:ph type="body" idx="1"/>
          </p:nvPr>
        </p:nvSpPr>
        <p:spPr>
          <a:xfrm>
            <a:off x="685625" y="4314725"/>
            <a:ext cx="5485100" cy="408765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2" name="Shape 82"/>
          <p:cNvSpPr>
            <a:spLocks noGrp="1" noRot="1" noChangeAspect="1"/>
          </p:cNvSpPr>
          <p:nvPr>
            <p:ph type="sldImg" idx="2"/>
          </p:nvPr>
        </p:nvSpPr>
        <p:spPr>
          <a:xfrm>
            <a:off x="2103438" y="681038"/>
            <a:ext cx="2649537" cy="3406775"/>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92630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oş" type="blank">
  <p:cSld name="BLANK">
    <p:spTree>
      <p:nvGrpSpPr>
        <p:cNvPr id="1" name="Shape 11"/>
        <p:cNvGrpSpPr/>
        <p:nvPr/>
      </p:nvGrpSpPr>
      <p:grpSpPr>
        <a:xfrm>
          <a:off x="0" y="0"/>
          <a:ext cx="0" cy="0"/>
          <a:chOff x="0" y="0"/>
          <a:chExt cx="0" cy="0"/>
        </a:xfrm>
      </p:grpSpPr>
      <p:sp>
        <p:nvSpPr>
          <p:cNvPr id="12" name="Shape 12"/>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13" name="Shape 13"/>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14" name="Shape 14"/>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b="0" i="0" u="none" strike="noStrike" cap="none">
                <a:solidFill>
                  <a:schemeClr val="dk1"/>
                </a:solidFill>
                <a:latin typeface="Arial"/>
                <a:ea typeface="Arial"/>
                <a:cs typeface="Arial"/>
                <a:sym typeface="Arial"/>
              </a:defRPr>
            </a:lvl1pPr>
            <a:lvl2pPr marL="0" marR="0" lvl="1" indent="0" algn="r" rtl="0">
              <a:spcBef>
                <a:spcPts val="0"/>
              </a:spcBef>
              <a:spcAft>
                <a:spcPts val="0"/>
              </a:spcAft>
              <a:buNone/>
              <a:defRPr sz="4900" b="0" i="0" u="none" strike="noStrike" cap="none">
                <a:solidFill>
                  <a:schemeClr val="dk1"/>
                </a:solidFill>
                <a:latin typeface="Arial"/>
                <a:ea typeface="Arial"/>
                <a:cs typeface="Arial"/>
                <a:sym typeface="Arial"/>
              </a:defRPr>
            </a:lvl2pPr>
            <a:lvl3pPr marL="0" marR="0" lvl="2" indent="0" algn="r" rtl="0">
              <a:spcBef>
                <a:spcPts val="0"/>
              </a:spcBef>
              <a:spcAft>
                <a:spcPts val="0"/>
              </a:spcAft>
              <a:buNone/>
              <a:defRPr sz="4900" b="0" i="0" u="none" strike="noStrike" cap="none">
                <a:solidFill>
                  <a:schemeClr val="dk1"/>
                </a:solidFill>
                <a:latin typeface="Arial"/>
                <a:ea typeface="Arial"/>
                <a:cs typeface="Arial"/>
                <a:sym typeface="Arial"/>
              </a:defRPr>
            </a:lvl3pPr>
            <a:lvl4pPr marL="0" marR="0" lvl="3" indent="0" algn="r" rtl="0">
              <a:spcBef>
                <a:spcPts val="0"/>
              </a:spcBef>
              <a:spcAft>
                <a:spcPts val="0"/>
              </a:spcAft>
              <a:buNone/>
              <a:defRPr sz="4900" b="0" i="0" u="none" strike="noStrike" cap="none">
                <a:solidFill>
                  <a:schemeClr val="dk1"/>
                </a:solidFill>
                <a:latin typeface="Arial"/>
                <a:ea typeface="Arial"/>
                <a:cs typeface="Arial"/>
                <a:sym typeface="Arial"/>
              </a:defRPr>
            </a:lvl4pPr>
            <a:lvl5pPr marL="0" marR="0" lvl="4" indent="0" algn="r" rtl="0">
              <a:spcBef>
                <a:spcPts val="0"/>
              </a:spcBef>
              <a:spcAft>
                <a:spcPts val="0"/>
              </a:spcAft>
              <a:buNone/>
              <a:defRPr sz="4900" b="0" i="0" u="none" strike="noStrike" cap="none">
                <a:solidFill>
                  <a:schemeClr val="dk1"/>
                </a:solidFill>
                <a:latin typeface="Arial"/>
                <a:ea typeface="Arial"/>
                <a:cs typeface="Arial"/>
                <a:sym typeface="Arial"/>
              </a:defRPr>
            </a:lvl5pPr>
            <a:lvl6pPr marL="0" marR="0" lvl="5" indent="0" algn="r" rtl="0">
              <a:spcBef>
                <a:spcPts val="0"/>
              </a:spcBef>
              <a:spcAft>
                <a:spcPts val="0"/>
              </a:spcAft>
              <a:buNone/>
              <a:defRPr sz="4900" b="0" i="0" u="none" strike="noStrike" cap="none">
                <a:solidFill>
                  <a:schemeClr val="dk1"/>
                </a:solidFill>
                <a:latin typeface="Arial"/>
                <a:ea typeface="Arial"/>
                <a:cs typeface="Arial"/>
                <a:sym typeface="Arial"/>
              </a:defRPr>
            </a:lvl6pPr>
            <a:lvl7pPr marL="0" marR="0" lvl="6" indent="0" algn="r" rtl="0">
              <a:spcBef>
                <a:spcPts val="0"/>
              </a:spcBef>
              <a:spcAft>
                <a:spcPts val="0"/>
              </a:spcAft>
              <a:buNone/>
              <a:defRPr sz="4900" b="0" i="0" u="none" strike="noStrike" cap="none">
                <a:solidFill>
                  <a:schemeClr val="dk1"/>
                </a:solidFill>
                <a:latin typeface="Arial"/>
                <a:ea typeface="Arial"/>
                <a:cs typeface="Arial"/>
                <a:sym typeface="Arial"/>
              </a:defRPr>
            </a:lvl7pPr>
            <a:lvl8pPr marL="0" marR="0" lvl="7" indent="0" algn="r" rtl="0">
              <a:spcBef>
                <a:spcPts val="0"/>
              </a:spcBef>
              <a:spcAft>
                <a:spcPts val="0"/>
              </a:spcAft>
              <a:buNone/>
              <a:defRPr sz="4900" b="0" i="0" u="none" strike="noStrike" cap="none">
                <a:solidFill>
                  <a:schemeClr val="dk1"/>
                </a:solidFill>
                <a:latin typeface="Arial"/>
                <a:ea typeface="Arial"/>
                <a:cs typeface="Arial"/>
                <a:sym typeface="Arial"/>
              </a:defRPr>
            </a:lvl8pPr>
            <a:lvl9pPr marL="0" marR="0" lvl="8" indent="0" algn="r" rtl="0">
              <a:spcBef>
                <a:spcPts val="0"/>
              </a:spcBef>
              <a:spcAft>
                <a:spcPts val="0"/>
              </a:spcAft>
              <a:buNone/>
              <a:defRPr sz="4900" b="0" i="0" u="none" strike="noStrike" cap="none">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aşlık, Dikey Metin" type="vertTx">
  <p:cSld name="VERTICAL_TEXT">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1260614" y="1295225"/>
            <a:ext cx="22681924" cy="5401066"/>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56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156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156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156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156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156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156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156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15600" b="0" i="0" u="none" strike="noStrike" cap="none">
                <a:solidFill>
                  <a:schemeClr val="dk2"/>
                </a:solidFill>
                <a:latin typeface="Arial"/>
                <a:ea typeface="Arial"/>
                <a:cs typeface="Arial"/>
                <a:sym typeface="Arial"/>
              </a:defRPr>
            </a:lvl9pPr>
          </a:lstStyle>
          <a:p>
            <a:endParaRPr/>
          </a:p>
        </p:txBody>
      </p:sp>
      <p:sp>
        <p:nvSpPr>
          <p:cNvPr id="70" name="Shape 70"/>
          <p:cNvSpPr txBox="1">
            <a:spLocks noGrp="1"/>
          </p:cNvSpPr>
          <p:nvPr>
            <p:ph type="body" idx="1"/>
          </p:nvPr>
        </p:nvSpPr>
        <p:spPr>
          <a:xfrm rot="5400000">
            <a:off x="1907771" y="6912227"/>
            <a:ext cx="21387610" cy="22681924"/>
          </a:xfrm>
          <a:prstGeom prst="rect">
            <a:avLst/>
          </a:prstGeom>
          <a:noFill/>
          <a:ln>
            <a:noFill/>
          </a:ln>
        </p:spPr>
        <p:txBody>
          <a:bodyPr spcFirstLastPara="1" wrap="square" lIns="91425" tIns="91425" rIns="91425" bIns="91425" anchor="t" anchorCtr="0"/>
          <a:lstStyle>
            <a:lvl1pPr marL="457200" marR="0" lvl="0" indent="-939800" algn="l" rtl="0">
              <a:spcBef>
                <a:spcPts val="2240"/>
              </a:spcBef>
              <a:spcAft>
                <a:spcPts val="0"/>
              </a:spcAft>
              <a:buClr>
                <a:schemeClr val="dk1"/>
              </a:buClr>
              <a:buSzPts val="11200"/>
              <a:buFont typeface="Arial"/>
              <a:buChar char="•"/>
              <a:defRPr sz="11200" b="0" i="0" u="none" strike="noStrike" cap="none">
                <a:solidFill>
                  <a:schemeClr val="dk1"/>
                </a:solidFill>
                <a:latin typeface="Arial"/>
                <a:ea typeface="Arial"/>
                <a:cs typeface="Arial"/>
                <a:sym typeface="Arial"/>
              </a:defRPr>
            </a:lvl1pPr>
            <a:lvl2pPr marL="914400" marR="0" lvl="1" indent="-838200" algn="l" rtl="0">
              <a:spcBef>
                <a:spcPts val="1920"/>
              </a:spcBef>
              <a:spcAft>
                <a:spcPts val="0"/>
              </a:spcAft>
              <a:buClr>
                <a:schemeClr val="dk1"/>
              </a:buClr>
              <a:buSzPts val="9600"/>
              <a:buFont typeface="Arial"/>
              <a:buChar char="–"/>
              <a:defRPr sz="9600" b="0" i="0" u="none" strike="noStrike" cap="none">
                <a:solidFill>
                  <a:schemeClr val="dk1"/>
                </a:solidFill>
                <a:latin typeface="Arial"/>
                <a:ea typeface="Arial"/>
                <a:cs typeface="Arial"/>
                <a:sym typeface="Arial"/>
              </a:defRPr>
            </a:lvl2pPr>
            <a:lvl3pPr marL="1371600" marR="0" lvl="2" indent="-768350" algn="l" rtl="0">
              <a:spcBef>
                <a:spcPts val="1700"/>
              </a:spcBef>
              <a:spcAft>
                <a:spcPts val="0"/>
              </a:spcAft>
              <a:buClr>
                <a:schemeClr val="dk1"/>
              </a:buClr>
              <a:buSzPts val="8500"/>
              <a:buFont typeface="Arial"/>
              <a:buChar char="•"/>
              <a:defRPr sz="8500" b="0" i="0" u="none" strike="noStrike" cap="none">
                <a:solidFill>
                  <a:schemeClr val="dk1"/>
                </a:solidFill>
                <a:latin typeface="Arial"/>
                <a:ea typeface="Arial"/>
                <a:cs typeface="Arial"/>
                <a:sym typeface="Arial"/>
              </a:defRPr>
            </a:lvl3pPr>
            <a:lvl4pPr marL="1828800" marR="0" lvl="3"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4pPr>
            <a:lvl5pPr marL="2286000" marR="0" lvl="4"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5pPr>
            <a:lvl6pPr marL="2743200" marR="0" lvl="5"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6pPr>
            <a:lvl7pPr marL="3200400" marR="0" lvl="6"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7pPr>
            <a:lvl8pPr marL="3657600" marR="0" lvl="7"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8pPr>
            <a:lvl9pPr marL="4114800" marR="0" lvl="8"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9pPr>
          </a:lstStyle>
          <a:p>
            <a:endParaRPr/>
          </a:p>
        </p:txBody>
      </p:sp>
      <p:sp>
        <p:nvSpPr>
          <p:cNvPr id="71" name="Shape 71"/>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72" name="Shape 72"/>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73" name="Shape 73"/>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a:solidFill>
                  <a:schemeClr val="dk1"/>
                </a:solidFill>
                <a:latin typeface="Arial"/>
                <a:ea typeface="Arial"/>
                <a:cs typeface="Arial"/>
                <a:sym typeface="Arial"/>
              </a:defRPr>
            </a:lvl1pPr>
            <a:lvl2pPr marL="0" marR="0" lvl="1" indent="0" algn="r" rtl="0">
              <a:spcBef>
                <a:spcPts val="0"/>
              </a:spcBef>
              <a:spcAft>
                <a:spcPts val="0"/>
              </a:spcAft>
              <a:buNone/>
              <a:defRPr sz="4900">
                <a:solidFill>
                  <a:schemeClr val="dk1"/>
                </a:solidFill>
                <a:latin typeface="Arial"/>
                <a:ea typeface="Arial"/>
                <a:cs typeface="Arial"/>
                <a:sym typeface="Arial"/>
              </a:defRPr>
            </a:lvl2pPr>
            <a:lvl3pPr marL="0" marR="0" lvl="2" indent="0" algn="r" rtl="0">
              <a:spcBef>
                <a:spcPts val="0"/>
              </a:spcBef>
              <a:spcAft>
                <a:spcPts val="0"/>
              </a:spcAft>
              <a:buNone/>
              <a:defRPr sz="4900">
                <a:solidFill>
                  <a:schemeClr val="dk1"/>
                </a:solidFill>
                <a:latin typeface="Arial"/>
                <a:ea typeface="Arial"/>
                <a:cs typeface="Arial"/>
                <a:sym typeface="Arial"/>
              </a:defRPr>
            </a:lvl3pPr>
            <a:lvl4pPr marL="0" marR="0" lvl="3" indent="0" algn="r" rtl="0">
              <a:spcBef>
                <a:spcPts val="0"/>
              </a:spcBef>
              <a:spcAft>
                <a:spcPts val="0"/>
              </a:spcAft>
              <a:buNone/>
              <a:defRPr sz="4900">
                <a:solidFill>
                  <a:schemeClr val="dk1"/>
                </a:solidFill>
                <a:latin typeface="Arial"/>
                <a:ea typeface="Arial"/>
                <a:cs typeface="Arial"/>
                <a:sym typeface="Arial"/>
              </a:defRPr>
            </a:lvl4pPr>
            <a:lvl5pPr marL="0" marR="0" lvl="4" indent="0" algn="r" rtl="0">
              <a:spcBef>
                <a:spcPts val="0"/>
              </a:spcBef>
              <a:spcAft>
                <a:spcPts val="0"/>
              </a:spcAft>
              <a:buNone/>
              <a:defRPr sz="4900">
                <a:solidFill>
                  <a:schemeClr val="dk1"/>
                </a:solidFill>
                <a:latin typeface="Arial"/>
                <a:ea typeface="Arial"/>
                <a:cs typeface="Arial"/>
                <a:sym typeface="Arial"/>
              </a:defRPr>
            </a:lvl5pPr>
            <a:lvl6pPr marL="0" marR="0" lvl="5" indent="0" algn="r" rtl="0">
              <a:spcBef>
                <a:spcPts val="0"/>
              </a:spcBef>
              <a:spcAft>
                <a:spcPts val="0"/>
              </a:spcAft>
              <a:buNone/>
              <a:defRPr sz="4900">
                <a:solidFill>
                  <a:schemeClr val="dk1"/>
                </a:solidFill>
                <a:latin typeface="Arial"/>
                <a:ea typeface="Arial"/>
                <a:cs typeface="Arial"/>
                <a:sym typeface="Arial"/>
              </a:defRPr>
            </a:lvl6pPr>
            <a:lvl7pPr marL="0" marR="0" lvl="6" indent="0" algn="r" rtl="0">
              <a:spcBef>
                <a:spcPts val="0"/>
              </a:spcBef>
              <a:spcAft>
                <a:spcPts val="0"/>
              </a:spcAft>
              <a:buNone/>
              <a:defRPr sz="4900">
                <a:solidFill>
                  <a:schemeClr val="dk1"/>
                </a:solidFill>
                <a:latin typeface="Arial"/>
                <a:ea typeface="Arial"/>
                <a:cs typeface="Arial"/>
                <a:sym typeface="Arial"/>
              </a:defRPr>
            </a:lvl7pPr>
            <a:lvl8pPr marL="0" marR="0" lvl="7" indent="0" algn="r" rtl="0">
              <a:spcBef>
                <a:spcPts val="0"/>
              </a:spcBef>
              <a:spcAft>
                <a:spcPts val="0"/>
              </a:spcAft>
              <a:buNone/>
              <a:defRPr sz="4900">
                <a:solidFill>
                  <a:schemeClr val="dk1"/>
                </a:solidFill>
                <a:latin typeface="Arial"/>
                <a:ea typeface="Arial"/>
                <a:cs typeface="Arial"/>
                <a:sym typeface="Arial"/>
              </a:defRPr>
            </a:lvl8pPr>
            <a:lvl9pPr marL="0" marR="0" lvl="8" indent="0" algn="r" rtl="0">
              <a:spcBef>
                <a:spcPts val="0"/>
              </a:spcBef>
              <a:spcAft>
                <a:spcPts val="0"/>
              </a:spcAft>
              <a:buNone/>
              <a:defRPr sz="4900">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Dikey Başlık ve Metin" type="vertTitleAndTx">
  <p:cSld name="VERTICAL_TITLE_AND_VERTICAL_TEXT">
    <p:spTree>
      <p:nvGrpSpPr>
        <p:cNvPr id="1" name="Shape 74"/>
        <p:cNvGrpSpPr/>
        <p:nvPr/>
      </p:nvGrpSpPr>
      <p:grpSpPr>
        <a:xfrm>
          <a:off x="0" y="0"/>
          <a:ext cx="0" cy="0"/>
          <a:chOff x="0" y="0"/>
          <a:chExt cx="0" cy="0"/>
        </a:xfrm>
      </p:grpSpPr>
      <p:sp>
        <p:nvSpPr>
          <p:cNvPr id="75" name="Shape 75"/>
          <p:cNvSpPr txBox="1">
            <a:spLocks noGrp="1"/>
          </p:cNvSpPr>
          <p:nvPr>
            <p:ph type="title"/>
          </p:nvPr>
        </p:nvSpPr>
        <p:spPr>
          <a:xfrm rot="5400000">
            <a:off x="7282278" y="12286256"/>
            <a:ext cx="27650597" cy="5669844"/>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56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156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156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156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156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156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156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156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15600" b="0" i="0" u="none" strike="noStrike" cap="none">
                <a:solidFill>
                  <a:schemeClr val="dk2"/>
                </a:solidFill>
                <a:latin typeface="Arial"/>
                <a:ea typeface="Arial"/>
                <a:cs typeface="Arial"/>
                <a:sym typeface="Arial"/>
              </a:defRPr>
            </a:lvl9pPr>
          </a:lstStyle>
          <a:p>
            <a:endParaRPr/>
          </a:p>
        </p:txBody>
      </p:sp>
      <p:sp>
        <p:nvSpPr>
          <p:cNvPr id="76" name="Shape 76"/>
          <p:cNvSpPr txBox="1">
            <a:spLocks noGrp="1"/>
          </p:cNvSpPr>
          <p:nvPr>
            <p:ph type="body" idx="1"/>
          </p:nvPr>
        </p:nvSpPr>
        <p:spPr>
          <a:xfrm rot="5400000">
            <a:off x="-4117910" y="6674443"/>
            <a:ext cx="27650597" cy="16893471"/>
          </a:xfrm>
          <a:prstGeom prst="rect">
            <a:avLst/>
          </a:prstGeom>
          <a:noFill/>
          <a:ln>
            <a:noFill/>
          </a:ln>
        </p:spPr>
        <p:txBody>
          <a:bodyPr spcFirstLastPara="1" wrap="square" lIns="91425" tIns="91425" rIns="91425" bIns="91425" anchor="t" anchorCtr="0"/>
          <a:lstStyle>
            <a:lvl1pPr marL="457200" marR="0" lvl="0" indent="-939800" algn="l" rtl="0">
              <a:spcBef>
                <a:spcPts val="2240"/>
              </a:spcBef>
              <a:spcAft>
                <a:spcPts val="0"/>
              </a:spcAft>
              <a:buClr>
                <a:schemeClr val="dk1"/>
              </a:buClr>
              <a:buSzPts val="11200"/>
              <a:buFont typeface="Arial"/>
              <a:buChar char="•"/>
              <a:defRPr sz="11200" b="0" i="0" u="none" strike="noStrike" cap="none">
                <a:solidFill>
                  <a:schemeClr val="dk1"/>
                </a:solidFill>
                <a:latin typeface="Arial"/>
                <a:ea typeface="Arial"/>
                <a:cs typeface="Arial"/>
                <a:sym typeface="Arial"/>
              </a:defRPr>
            </a:lvl1pPr>
            <a:lvl2pPr marL="914400" marR="0" lvl="1" indent="-838200" algn="l" rtl="0">
              <a:spcBef>
                <a:spcPts val="1920"/>
              </a:spcBef>
              <a:spcAft>
                <a:spcPts val="0"/>
              </a:spcAft>
              <a:buClr>
                <a:schemeClr val="dk1"/>
              </a:buClr>
              <a:buSzPts val="9600"/>
              <a:buFont typeface="Arial"/>
              <a:buChar char="–"/>
              <a:defRPr sz="9600" b="0" i="0" u="none" strike="noStrike" cap="none">
                <a:solidFill>
                  <a:schemeClr val="dk1"/>
                </a:solidFill>
                <a:latin typeface="Arial"/>
                <a:ea typeface="Arial"/>
                <a:cs typeface="Arial"/>
                <a:sym typeface="Arial"/>
              </a:defRPr>
            </a:lvl2pPr>
            <a:lvl3pPr marL="1371600" marR="0" lvl="2" indent="-768350" algn="l" rtl="0">
              <a:spcBef>
                <a:spcPts val="1700"/>
              </a:spcBef>
              <a:spcAft>
                <a:spcPts val="0"/>
              </a:spcAft>
              <a:buClr>
                <a:schemeClr val="dk1"/>
              </a:buClr>
              <a:buSzPts val="8500"/>
              <a:buFont typeface="Arial"/>
              <a:buChar char="•"/>
              <a:defRPr sz="8500" b="0" i="0" u="none" strike="noStrike" cap="none">
                <a:solidFill>
                  <a:schemeClr val="dk1"/>
                </a:solidFill>
                <a:latin typeface="Arial"/>
                <a:ea typeface="Arial"/>
                <a:cs typeface="Arial"/>
                <a:sym typeface="Arial"/>
              </a:defRPr>
            </a:lvl3pPr>
            <a:lvl4pPr marL="1828800" marR="0" lvl="3"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4pPr>
            <a:lvl5pPr marL="2286000" marR="0" lvl="4"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5pPr>
            <a:lvl6pPr marL="2743200" marR="0" lvl="5"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6pPr>
            <a:lvl7pPr marL="3200400" marR="0" lvl="6"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7pPr>
            <a:lvl8pPr marL="3657600" marR="0" lvl="7"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8pPr>
            <a:lvl9pPr marL="4114800" marR="0" lvl="8"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9pPr>
          </a:lstStyle>
          <a:p>
            <a:endParaRPr/>
          </a:p>
        </p:txBody>
      </p:sp>
      <p:sp>
        <p:nvSpPr>
          <p:cNvPr id="77" name="Shape 77"/>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78" name="Shape 78"/>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79" name="Shape 79"/>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a:solidFill>
                  <a:schemeClr val="dk1"/>
                </a:solidFill>
                <a:latin typeface="Arial"/>
                <a:ea typeface="Arial"/>
                <a:cs typeface="Arial"/>
                <a:sym typeface="Arial"/>
              </a:defRPr>
            </a:lvl1pPr>
            <a:lvl2pPr marL="0" marR="0" lvl="1" indent="0" algn="r" rtl="0">
              <a:spcBef>
                <a:spcPts val="0"/>
              </a:spcBef>
              <a:spcAft>
                <a:spcPts val="0"/>
              </a:spcAft>
              <a:buNone/>
              <a:defRPr sz="4900">
                <a:solidFill>
                  <a:schemeClr val="dk1"/>
                </a:solidFill>
                <a:latin typeface="Arial"/>
                <a:ea typeface="Arial"/>
                <a:cs typeface="Arial"/>
                <a:sym typeface="Arial"/>
              </a:defRPr>
            </a:lvl2pPr>
            <a:lvl3pPr marL="0" marR="0" lvl="2" indent="0" algn="r" rtl="0">
              <a:spcBef>
                <a:spcPts val="0"/>
              </a:spcBef>
              <a:spcAft>
                <a:spcPts val="0"/>
              </a:spcAft>
              <a:buNone/>
              <a:defRPr sz="4900">
                <a:solidFill>
                  <a:schemeClr val="dk1"/>
                </a:solidFill>
                <a:latin typeface="Arial"/>
                <a:ea typeface="Arial"/>
                <a:cs typeface="Arial"/>
                <a:sym typeface="Arial"/>
              </a:defRPr>
            </a:lvl3pPr>
            <a:lvl4pPr marL="0" marR="0" lvl="3" indent="0" algn="r" rtl="0">
              <a:spcBef>
                <a:spcPts val="0"/>
              </a:spcBef>
              <a:spcAft>
                <a:spcPts val="0"/>
              </a:spcAft>
              <a:buNone/>
              <a:defRPr sz="4900">
                <a:solidFill>
                  <a:schemeClr val="dk1"/>
                </a:solidFill>
                <a:latin typeface="Arial"/>
                <a:ea typeface="Arial"/>
                <a:cs typeface="Arial"/>
                <a:sym typeface="Arial"/>
              </a:defRPr>
            </a:lvl4pPr>
            <a:lvl5pPr marL="0" marR="0" lvl="4" indent="0" algn="r" rtl="0">
              <a:spcBef>
                <a:spcPts val="0"/>
              </a:spcBef>
              <a:spcAft>
                <a:spcPts val="0"/>
              </a:spcAft>
              <a:buNone/>
              <a:defRPr sz="4900">
                <a:solidFill>
                  <a:schemeClr val="dk1"/>
                </a:solidFill>
                <a:latin typeface="Arial"/>
                <a:ea typeface="Arial"/>
                <a:cs typeface="Arial"/>
                <a:sym typeface="Arial"/>
              </a:defRPr>
            </a:lvl5pPr>
            <a:lvl6pPr marL="0" marR="0" lvl="5" indent="0" algn="r" rtl="0">
              <a:spcBef>
                <a:spcPts val="0"/>
              </a:spcBef>
              <a:spcAft>
                <a:spcPts val="0"/>
              </a:spcAft>
              <a:buNone/>
              <a:defRPr sz="4900">
                <a:solidFill>
                  <a:schemeClr val="dk1"/>
                </a:solidFill>
                <a:latin typeface="Arial"/>
                <a:ea typeface="Arial"/>
                <a:cs typeface="Arial"/>
                <a:sym typeface="Arial"/>
              </a:defRPr>
            </a:lvl6pPr>
            <a:lvl7pPr marL="0" marR="0" lvl="6" indent="0" algn="r" rtl="0">
              <a:spcBef>
                <a:spcPts val="0"/>
              </a:spcBef>
              <a:spcAft>
                <a:spcPts val="0"/>
              </a:spcAft>
              <a:buNone/>
              <a:defRPr sz="4900">
                <a:solidFill>
                  <a:schemeClr val="dk1"/>
                </a:solidFill>
                <a:latin typeface="Arial"/>
                <a:ea typeface="Arial"/>
                <a:cs typeface="Arial"/>
                <a:sym typeface="Arial"/>
              </a:defRPr>
            </a:lvl7pPr>
            <a:lvl8pPr marL="0" marR="0" lvl="7" indent="0" algn="r" rtl="0">
              <a:spcBef>
                <a:spcPts val="0"/>
              </a:spcBef>
              <a:spcAft>
                <a:spcPts val="0"/>
              </a:spcAft>
              <a:buNone/>
              <a:defRPr sz="4900">
                <a:solidFill>
                  <a:schemeClr val="dk1"/>
                </a:solidFill>
                <a:latin typeface="Arial"/>
                <a:ea typeface="Arial"/>
                <a:cs typeface="Arial"/>
                <a:sym typeface="Arial"/>
              </a:defRPr>
            </a:lvl8pPr>
            <a:lvl9pPr marL="0" marR="0" lvl="8" indent="0" algn="r" rtl="0">
              <a:spcBef>
                <a:spcPts val="0"/>
              </a:spcBef>
              <a:spcAft>
                <a:spcPts val="0"/>
              </a:spcAft>
              <a:buNone/>
              <a:defRPr sz="4900">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aşlık Slaydı" type="title">
  <p:cSld name="TITLE">
    <p:spTree>
      <p:nvGrpSpPr>
        <p:cNvPr id="1" name="Shape 15"/>
        <p:cNvGrpSpPr/>
        <p:nvPr/>
      </p:nvGrpSpPr>
      <p:grpSpPr>
        <a:xfrm>
          <a:off x="0" y="0"/>
          <a:ext cx="0" cy="0"/>
          <a:chOff x="0" y="0"/>
          <a:chExt cx="0" cy="0"/>
        </a:xfrm>
      </p:grpSpPr>
      <p:sp>
        <p:nvSpPr>
          <p:cNvPr id="16" name="Shape 16"/>
          <p:cNvSpPr txBox="1">
            <a:spLocks noGrp="1"/>
          </p:cNvSpPr>
          <p:nvPr>
            <p:ph type="ctrTitle"/>
          </p:nvPr>
        </p:nvSpPr>
        <p:spPr>
          <a:xfrm>
            <a:off x="1890364" y="10066973"/>
            <a:ext cx="21422430" cy="6945154"/>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56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156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156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156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156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156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156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156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15600" b="0" i="0" u="none" strike="noStrike" cap="none">
                <a:solidFill>
                  <a:schemeClr val="dk2"/>
                </a:solidFill>
                <a:latin typeface="Arial"/>
                <a:ea typeface="Arial"/>
                <a:cs typeface="Arial"/>
                <a:sym typeface="Arial"/>
              </a:defRPr>
            </a:lvl9pPr>
          </a:lstStyle>
          <a:p>
            <a:endParaRPr/>
          </a:p>
        </p:txBody>
      </p:sp>
      <p:sp>
        <p:nvSpPr>
          <p:cNvPr id="17" name="Shape 17"/>
          <p:cNvSpPr txBox="1">
            <a:spLocks noGrp="1"/>
          </p:cNvSpPr>
          <p:nvPr>
            <p:ph type="subTitle" idx="1"/>
          </p:nvPr>
        </p:nvSpPr>
        <p:spPr>
          <a:xfrm>
            <a:off x="3780721" y="18362295"/>
            <a:ext cx="17641713" cy="8281035"/>
          </a:xfrm>
          <a:prstGeom prst="rect">
            <a:avLst/>
          </a:prstGeom>
          <a:noFill/>
          <a:ln>
            <a:noFill/>
          </a:ln>
        </p:spPr>
        <p:txBody>
          <a:bodyPr spcFirstLastPara="1" wrap="square" lIns="91425" tIns="91425" rIns="91425" bIns="91425" anchor="t" anchorCtr="0"/>
          <a:lstStyle>
            <a:lvl1pPr marR="0" lvl="0" algn="ctr" rtl="0">
              <a:spcBef>
                <a:spcPts val="2240"/>
              </a:spcBef>
              <a:spcAft>
                <a:spcPts val="0"/>
              </a:spcAft>
              <a:buClr>
                <a:schemeClr val="dk1"/>
              </a:buClr>
              <a:buSzPts val="11200"/>
              <a:buFont typeface="Arial"/>
              <a:buNone/>
              <a:defRPr sz="11200" b="0" i="0" u="none" strike="noStrike" cap="none">
                <a:solidFill>
                  <a:schemeClr val="dk1"/>
                </a:solidFill>
                <a:latin typeface="Arial"/>
                <a:ea typeface="Arial"/>
                <a:cs typeface="Arial"/>
                <a:sym typeface="Arial"/>
              </a:defRPr>
            </a:lvl1pPr>
            <a:lvl2pPr marR="0" lvl="1" algn="ctr" rtl="0">
              <a:spcBef>
                <a:spcPts val="1920"/>
              </a:spcBef>
              <a:spcAft>
                <a:spcPts val="0"/>
              </a:spcAft>
              <a:buClr>
                <a:schemeClr val="dk1"/>
              </a:buClr>
              <a:buSzPts val="9600"/>
              <a:buFont typeface="Arial"/>
              <a:buNone/>
              <a:defRPr sz="9600" b="0" i="0" u="none" strike="noStrike" cap="none">
                <a:solidFill>
                  <a:schemeClr val="dk1"/>
                </a:solidFill>
                <a:latin typeface="Arial"/>
                <a:ea typeface="Arial"/>
                <a:cs typeface="Arial"/>
                <a:sym typeface="Arial"/>
              </a:defRPr>
            </a:lvl2pPr>
            <a:lvl3pPr marR="0" lvl="2" algn="ctr" rtl="0">
              <a:spcBef>
                <a:spcPts val="1700"/>
              </a:spcBef>
              <a:spcAft>
                <a:spcPts val="0"/>
              </a:spcAft>
              <a:buClr>
                <a:schemeClr val="dk1"/>
              </a:buClr>
              <a:buSzPts val="8500"/>
              <a:buFont typeface="Arial"/>
              <a:buNone/>
              <a:defRPr sz="8500" b="0" i="0" u="none" strike="noStrike" cap="none">
                <a:solidFill>
                  <a:schemeClr val="dk1"/>
                </a:solidFill>
                <a:latin typeface="Arial"/>
                <a:ea typeface="Arial"/>
                <a:cs typeface="Arial"/>
                <a:sym typeface="Arial"/>
              </a:defRPr>
            </a:lvl3pPr>
            <a:lvl4pPr marR="0" lvl="3" algn="ctr" rtl="0">
              <a:spcBef>
                <a:spcPts val="1420"/>
              </a:spcBef>
              <a:spcAft>
                <a:spcPts val="0"/>
              </a:spcAft>
              <a:buClr>
                <a:schemeClr val="dk1"/>
              </a:buClr>
              <a:buSzPts val="7100"/>
              <a:buFont typeface="Arial"/>
              <a:buNone/>
              <a:defRPr sz="7100" b="0" i="0" u="none" strike="noStrike" cap="none">
                <a:solidFill>
                  <a:schemeClr val="dk1"/>
                </a:solidFill>
                <a:latin typeface="Arial"/>
                <a:ea typeface="Arial"/>
                <a:cs typeface="Arial"/>
                <a:sym typeface="Arial"/>
              </a:defRPr>
            </a:lvl4pPr>
            <a:lvl5pPr marR="0" lvl="4" algn="ctr" rtl="0">
              <a:spcBef>
                <a:spcPts val="1420"/>
              </a:spcBef>
              <a:spcAft>
                <a:spcPts val="0"/>
              </a:spcAft>
              <a:buClr>
                <a:schemeClr val="dk1"/>
              </a:buClr>
              <a:buSzPts val="7100"/>
              <a:buFont typeface="Arial"/>
              <a:buNone/>
              <a:defRPr sz="7100" b="0" i="0" u="none" strike="noStrike" cap="none">
                <a:solidFill>
                  <a:schemeClr val="dk1"/>
                </a:solidFill>
                <a:latin typeface="Arial"/>
                <a:ea typeface="Arial"/>
                <a:cs typeface="Arial"/>
                <a:sym typeface="Arial"/>
              </a:defRPr>
            </a:lvl5pPr>
            <a:lvl6pPr marR="0" lvl="5" algn="ctr" rtl="0">
              <a:spcBef>
                <a:spcPts val="1420"/>
              </a:spcBef>
              <a:spcAft>
                <a:spcPts val="0"/>
              </a:spcAft>
              <a:buClr>
                <a:schemeClr val="dk1"/>
              </a:buClr>
              <a:buSzPts val="7100"/>
              <a:buFont typeface="Arial"/>
              <a:buNone/>
              <a:defRPr sz="7100" b="0" i="0" u="none" strike="noStrike" cap="none">
                <a:solidFill>
                  <a:schemeClr val="dk1"/>
                </a:solidFill>
                <a:latin typeface="Arial"/>
                <a:ea typeface="Arial"/>
                <a:cs typeface="Arial"/>
                <a:sym typeface="Arial"/>
              </a:defRPr>
            </a:lvl6pPr>
            <a:lvl7pPr marR="0" lvl="6" algn="ctr" rtl="0">
              <a:spcBef>
                <a:spcPts val="1420"/>
              </a:spcBef>
              <a:spcAft>
                <a:spcPts val="0"/>
              </a:spcAft>
              <a:buClr>
                <a:schemeClr val="dk1"/>
              </a:buClr>
              <a:buSzPts val="7100"/>
              <a:buFont typeface="Arial"/>
              <a:buNone/>
              <a:defRPr sz="7100" b="0" i="0" u="none" strike="noStrike" cap="none">
                <a:solidFill>
                  <a:schemeClr val="dk1"/>
                </a:solidFill>
                <a:latin typeface="Arial"/>
                <a:ea typeface="Arial"/>
                <a:cs typeface="Arial"/>
                <a:sym typeface="Arial"/>
              </a:defRPr>
            </a:lvl7pPr>
            <a:lvl8pPr marR="0" lvl="7" algn="ctr" rtl="0">
              <a:spcBef>
                <a:spcPts val="1420"/>
              </a:spcBef>
              <a:spcAft>
                <a:spcPts val="0"/>
              </a:spcAft>
              <a:buClr>
                <a:schemeClr val="dk1"/>
              </a:buClr>
              <a:buSzPts val="7100"/>
              <a:buFont typeface="Arial"/>
              <a:buNone/>
              <a:defRPr sz="7100" b="0" i="0" u="none" strike="noStrike" cap="none">
                <a:solidFill>
                  <a:schemeClr val="dk1"/>
                </a:solidFill>
                <a:latin typeface="Arial"/>
                <a:ea typeface="Arial"/>
                <a:cs typeface="Arial"/>
                <a:sym typeface="Arial"/>
              </a:defRPr>
            </a:lvl8pPr>
            <a:lvl9pPr marR="0" lvl="8" algn="ctr" rtl="0">
              <a:spcBef>
                <a:spcPts val="1420"/>
              </a:spcBef>
              <a:spcAft>
                <a:spcPts val="0"/>
              </a:spcAft>
              <a:buClr>
                <a:schemeClr val="dk1"/>
              </a:buClr>
              <a:buSzPts val="7100"/>
              <a:buFont typeface="Arial"/>
              <a:buNone/>
              <a:defRPr sz="7100" b="0" i="0" u="none" strike="noStrike" cap="none">
                <a:solidFill>
                  <a:schemeClr val="dk1"/>
                </a:solidFill>
                <a:latin typeface="Arial"/>
                <a:ea typeface="Arial"/>
                <a:cs typeface="Arial"/>
                <a:sym typeface="Arial"/>
              </a:defRPr>
            </a:lvl9pPr>
          </a:lstStyle>
          <a:p>
            <a:endParaRPr/>
          </a:p>
        </p:txBody>
      </p:sp>
      <p:sp>
        <p:nvSpPr>
          <p:cNvPr id="18" name="Shape 18"/>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19" name="Shape 19"/>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20" name="Shape 20"/>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a:solidFill>
                  <a:schemeClr val="dk1"/>
                </a:solidFill>
                <a:latin typeface="Arial"/>
                <a:ea typeface="Arial"/>
                <a:cs typeface="Arial"/>
                <a:sym typeface="Arial"/>
              </a:defRPr>
            </a:lvl1pPr>
            <a:lvl2pPr marL="0" marR="0" lvl="1" indent="0" algn="r" rtl="0">
              <a:spcBef>
                <a:spcPts val="0"/>
              </a:spcBef>
              <a:spcAft>
                <a:spcPts val="0"/>
              </a:spcAft>
              <a:buNone/>
              <a:defRPr sz="4900">
                <a:solidFill>
                  <a:schemeClr val="dk1"/>
                </a:solidFill>
                <a:latin typeface="Arial"/>
                <a:ea typeface="Arial"/>
                <a:cs typeface="Arial"/>
                <a:sym typeface="Arial"/>
              </a:defRPr>
            </a:lvl2pPr>
            <a:lvl3pPr marL="0" marR="0" lvl="2" indent="0" algn="r" rtl="0">
              <a:spcBef>
                <a:spcPts val="0"/>
              </a:spcBef>
              <a:spcAft>
                <a:spcPts val="0"/>
              </a:spcAft>
              <a:buNone/>
              <a:defRPr sz="4900">
                <a:solidFill>
                  <a:schemeClr val="dk1"/>
                </a:solidFill>
                <a:latin typeface="Arial"/>
                <a:ea typeface="Arial"/>
                <a:cs typeface="Arial"/>
                <a:sym typeface="Arial"/>
              </a:defRPr>
            </a:lvl3pPr>
            <a:lvl4pPr marL="0" marR="0" lvl="3" indent="0" algn="r" rtl="0">
              <a:spcBef>
                <a:spcPts val="0"/>
              </a:spcBef>
              <a:spcAft>
                <a:spcPts val="0"/>
              </a:spcAft>
              <a:buNone/>
              <a:defRPr sz="4900">
                <a:solidFill>
                  <a:schemeClr val="dk1"/>
                </a:solidFill>
                <a:latin typeface="Arial"/>
                <a:ea typeface="Arial"/>
                <a:cs typeface="Arial"/>
                <a:sym typeface="Arial"/>
              </a:defRPr>
            </a:lvl4pPr>
            <a:lvl5pPr marL="0" marR="0" lvl="4" indent="0" algn="r" rtl="0">
              <a:spcBef>
                <a:spcPts val="0"/>
              </a:spcBef>
              <a:spcAft>
                <a:spcPts val="0"/>
              </a:spcAft>
              <a:buNone/>
              <a:defRPr sz="4900">
                <a:solidFill>
                  <a:schemeClr val="dk1"/>
                </a:solidFill>
                <a:latin typeface="Arial"/>
                <a:ea typeface="Arial"/>
                <a:cs typeface="Arial"/>
                <a:sym typeface="Arial"/>
              </a:defRPr>
            </a:lvl5pPr>
            <a:lvl6pPr marL="0" marR="0" lvl="5" indent="0" algn="r" rtl="0">
              <a:spcBef>
                <a:spcPts val="0"/>
              </a:spcBef>
              <a:spcAft>
                <a:spcPts val="0"/>
              </a:spcAft>
              <a:buNone/>
              <a:defRPr sz="4900">
                <a:solidFill>
                  <a:schemeClr val="dk1"/>
                </a:solidFill>
                <a:latin typeface="Arial"/>
                <a:ea typeface="Arial"/>
                <a:cs typeface="Arial"/>
                <a:sym typeface="Arial"/>
              </a:defRPr>
            </a:lvl6pPr>
            <a:lvl7pPr marL="0" marR="0" lvl="6" indent="0" algn="r" rtl="0">
              <a:spcBef>
                <a:spcPts val="0"/>
              </a:spcBef>
              <a:spcAft>
                <a:spcPts val="0"/>
              </a:spcAft>
              <a:buNone/>
              <a:defRPr sz="4900">
                <a:solidFill>
                  <a:schemeClr val="dk1"/>
                </a:solidFill>
                <a:latin typeface="Arial"/>
                <a:ea typeface="Arial"/>
                <a:cs typeface="Arial"/>
                <a:sym typeface="Arial"/>
              </a:defRPr>
            </a:lvl7pPr>
            <a:lvl8pPr marL="0" marR="0" lvl="7" indent="0" algn="r" rtl="0">
              <a:spcBef>
                <a:spcPts val="0"/>
              </a:spcBef>
              <a:spcAft>
                <a:spcPts val="0"/>
              </a:spcAft>
              <a:buNone/>
              <a:defRPr sz="4900">
                <a:solidFill>
                  <a:schemeClr val="dk1"/>
                </a:solidFill>
                <a:latin typeface="Arial"/>
                <a:ea typeface="Arial"/>
                <a:cs typeface="Arial"/>
                <a:sym typeface="Arial"/>
              </a:defRPr>
            </a:lvl8pPr>
            <a:lvl9pPr marL="0" marR="0" lvl="8" indent="0" algn="r" rtl="0">
              <a:spcBef>
                <a:spcPts val="0"/>
              </a:spcBef>
              <a:spcAft>
                <a:spcPts val="0"/>
              </a:spcAft>
              <a:buNone/>
              <a:defRPr sz="4900">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aşlık ve İçerik" type="obj">
  <p:cSld name="OBJECT">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1260614" y="1295225"/>
            <a:ext cx="22681924" cy="5401066"/>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56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156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156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156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156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156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156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156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15600" b="0" i="0" u="none" strike="noStrike" cap="none">
                <a:solidFill>
                  <a:schemeClr val="dk2"/>
                </a:solidFill>
                <a:latin typeface="Arial"/>
                <a:ea typeface="Arial"/>
                <a:cs typeface="Arial"/>
                <a:sym typeface="Arial"/>
              </a:defRPr>
            </a:lvl9pPr>
          </a:lstStyle>
          <a:p>
            <a:endParaRPr/>
          </a:p>
        </p:txBody>
      </p:sp>
      <p:sp>
        <p:nvSpPr>
          <p:cNvPr id="23" name="Shape 23"/>
          <p:cNvSpPr txBox="1">
            <a:spLocks noGrp="1"/>
          </p:cNvSpPr>
          <p:nvPr>
            <p:ph type="body" idx="1"/>
          </p:nvPr>
        </p:nvSpPr>
        <p:spPr>
          <a:xfrm>
            <a:off x="1260614" y="7559384"/>
            <a:ext cx="22681924" cy="21387610"/>
          </a:xfrm>
          <a:prstGeom prst="rect">
            <a:avLst/>
          </a:prstGeom>
          <a:noFill/>
          <a:ln>
            <a:noFill/>
          </a:ln>
        </p:spPr>
        <p:txBody>
          <a:bodyPr spcFirstLastPara="1" wrap="square" lIns="91425" tIns="91425" rIns="91425" bIns="91425" anchor="t" anchorCtr="0"/>
          <a:lstStyle>
            <a:lvl1pPr marL="457200" marR="0" lvl="0" indent="-939800" algn="l" rtl="0">
              <a:spcBef>
                <a:spcPts val="2240"/>
              </a:spcBef>
              <a:spcAft>
                <a:spcPts val="0"/>
              </a:spcAft>
              <a:buClr>
                <a:schemeClr val="dk1"/>
              </a:buClr>
              <a:buSzPts val="11200"/>
              <a:buFont typeface="Arial"/>
              <a:buChar char="•"/>
              <a:defRPr sz="11200" b="0" i="0" u="none" strike="noStrike" cap="none">
                <a:solidFill>
                  <a:schemeClr val="dk1"/>
                </a:solidFill>
                <a:latin typeface="Arial"/>
                <a:ea typeface="Arial"/>
                <a:cs typeface="Arial"/>
                <a:sym typeface="Arial"/>
              </a:defRPr>
            </a:lvl1pPr>
            <a:lvl2pPr marL="914400" marR="0" lvl="1" indent="-838200" algn="l" rtl="0">
              <a:spcBef>
                <a:spcPts val="1920"/>
              </a:spcBef>
              <a:spcAft>
                <a:spcPts val="0"/>
              </a:spcAft>
              <a:buClr>
                <a:schemeClr val="dk1"/>
              </a:buClr>
              <a:buSzPts val="9600"/>
              <a:buFont typeface="Arial"/>
              <a:buChar char="–"/>
              <a:defRPr sz="9600" b="0" i="0" u="none" strike="noStrike" cap="none">
                <a:solidFill>
                  <a:schemeClr val="dk1"/>
                </a:solidFill>
                <a:latin typeface="Arial"/>
                <a:ea typeface="Arial"/>
                <a:cs typeface="Arial"/>
                <a:sym typeface="Arial"/>
              </a:defRPr>
            </a:lvl2pPr>
            <a:lvl3pPr marL="1371600" marR="0" lvl="2" indent="-768350" algn="l" rtl="0">
              <a:spcBef>
                <a:spcPts val="1700"/>
              </a:spcBef>
              <a:spcAft>
                <a:spcPts val="0"/>
              </a:spcAft>
              <a:buClr>
                <a:schemeClr val="dk1"/>
              </a:buClr>
              <a:buSzPts val="8500"/>
              <a:buFont typeface="Arial"/>
              <a:buChar char="•"/>
              <a:defRPr sz="8500" b="0" i="0" u="none" strike="noStrike" cap="none">
                <a:solidFill>
                  <a:schemeClr val="dk1"/>
                </a:solidFill>
                <a:latin typeface="Arial"/>
                <a:ea typeface="Arial"/>
                <a:cs typeface="Arial"/>
                <a:sym typeface="Arial"/>
              </a:defRPr>
            </a:lvl3pPr>
            <a:lvl4pPr marL="1828800" marR="0" lvl="3"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4pPr>
            <a:lvl5pPr marL="2286000" marR="0" lvl="4"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5pPr>
            <a:lvl6pPr marL="2743200" marR="0" lvl="5"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6pPr>
            <a:lvl7pPr marL="3200400" marR="0" lvl="6"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7pPr>
            <a:lvl8pPr marL="3657600" marR="0" lvl="7"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8pPr>
            <a:lvl9pPr marL="4114800" marR="0" lvl="8"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9pPr>
          </a:lstStyle>
          <a:p>
            <a:endParaRPr/>
          </a:p>
        </p:txBody>
      </p:sp>
      <p:sp>
        <p:nvSpPr>
          <p:cNvPr id="24" name="Shape 24"/>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25" name="Shape 25"/>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26" name="Shape 26"/>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a:solidFill>
                  <a:schemeClr val="dk1"/>
                </a:solidFill>
                <a:latin typeface="Arial"/>
                <a:ea typeface="Arial"/>
                <a:cs typeface="Arial"/>
                <a:sym typeface="Arial"/>
              </a:defRPr>
            </a:lvl1pPr>
            <a:lvl2pPr marL="0" marR="0" lvl="1" indent="0" algn="r" rtl="0">
              <a:spcBef>
                <a:spcPts val="0"/>
              </a:spcBef>
              <a:spcAft>
                <a:spcPts val="0"/>
              </a:spcAft>
              <a:buNone/>
              <a:defRPr sz="4900">
                <a:solidFill>
                  <a:schemeClr val="dk1"/>
                </a:solidFill>
                <a:latin typeface="Arial"/>
                <a:ea typeface="Arial"/>
                <a:cs typeface="Arial"/>
                <a:sym typeface="Arial"/>
              </a:defRPr>
            </a:lvl2pPr>
            <a:lvl3pPr marL="0" marR="0" lvl="2" indent="0" algn="r" rtl="0">
              <a:spcBef>
                <a:spcPts val="0"/>
              </a:spcBef>
              <a:spcAft>
                <a:spcPts val="0"/>
              </a:spcAft>
              <a:buNone/>
              <a:defRPr sz="4900">
                <a:solidFill>
                  <a:schemeClr val="dk1"/>
                </a:solidFill>
                <a:latin typeface="Arial"/>
                <a:ea typeface="Arial"/>
                <a:cs typeface="Arial"/>
                <a:sym typeface="Arial"/>
              </a:defRPr>
            </a:lvl3pPr>
            <a:lvl4pPr marL="0" marR="0" lvl="3" indent="0" algn="r" rtl="0">
              <a:spcBef>
                <a:spcPts val="0"/>
              </a:spcBef>
              <a:spcAft>
                <a:spcPts val="0"/>
              </a:spcAft>
              <a:buNone/>
              <a:defRPr sz="4900">
                <a:solidFill>
                  <a:schemeClr val="dk1"/>
                </a:solidFill>
                <a:latin typeface="Arial"/>
                <a:ea typeface="Arial"/>
                <a:cs typeface="Arial"/>
                <a:sym typeface="Arial"/>
              </a:defRPr>
            </a:lvl4pPr>
            <a:lvl5pPr marL="0" marR="0" lvl="4" indent="0" algn="r" rtl="0">
              <a:spcBef>
                <a:spcPts val="0"/>
              </a:spcBef>
              <a:spcAft>
                <a:spcPts val="0"/>
              </a:spcAft>
              <a:buNone/>
              <a:defRPr sz="4900">
                <a:solidFill>
                  <a:schemeClr val="dk1"/>
                </a:solidFill>
                <a:latin typeface="Arial"/>
                <a:ea typeface="Arial"/>
                <a:cs typeface="Arial"/>
                <a:sym typeface="Arial"/>
              </a:defRPr>
            </a:lvl5pPr>
            <a:lvl6pPr marL="0" marR="0" lvl="5" indent="0" algn="r" rtl="0">
              <a:spcBef>
                <a:spcPts val="0"/>
              </a:spcBef>
              <a:spcAft>
                <a:spcPts val="0"/>
              </a:spcAft>
              <a:buNone/>
              <a:defRPr sz="4900">
                <a:solidFill>
                  <a:schemeClr val="dk1"/>
                </a:solidFill>
                <a:latin typeface="Arial"/>
                <a:ea typeface="Arial"/>
                <a:cs typeface="Arial"/>
                <a:sym typeface="Arial"/>
              </a:defRPr>
            </a:lvl6pPr>
            <a:lvl7pPr marL="0" marR="0" lvl="6" indent="0" algn="r" rtl="0">
              <a:spcBef>
                <a:spcPts val="0"/>
              </a:spcBef>
              <a:spcAft>
                <a:spcPts val="0"/>
              </a:spcAft>
              <a:buNone/>
              <a:defRPr sz="4900">
                <a:solidFill>
                  <a:schemeClr val="dk1"/>
                </a:solidFill>
                <a:latin typeface="Arial"/>
                <a:ea typeface="Arial"/>
                <a:cs typeface="Arial"/>
                <a:sym typeface="Arial"/>
              </a:defRPr>
            </a:lvl7pPr>
            <a:lvl8pPr marL="0" marR="0" lvl="7" indent="0" algn="r" rtl="0">
              <a:spcBef>
                <a:spcPts val="0"/>
              </a:spcBef>
              <a:spcAft>
                <a:spcPts val="0"/>
              </a:spcAft>
              <a:buNone/>
              <a:defRPr sz="4900">
                <a:solidFill>
                  <a:schemeClr val="dk1"/>
                </a:solidFill>
                <a:latin typeface="Arial"/>
                <a:ea typeface="Arial"/>
                <a:cs typeface="Arial"/>
                <a:sym typeface="Arial"/>
              </a:defRPr>
            </a:lvl8pPr>
            <a:lvl9pPr marL="0" marR="0" lvl="8" indent="0" algn="r" rtl="0">
              <a:spcBef>
                <a:spcPts val="0"/>
              </a:spcBef>
              <a:spcAft>
                <a:spcPts val="0"/>
              </a:spcAft>
              <a:buNone/>
              <a:defRPr sz="4900">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ölüm Üstbilgisi" type="secHead">
  <p:cSld name="SECTION_HEADER">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1990377" y="20822605"/>
            <a:ext cx="21423665" cy="6436517"/>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3300" b="1"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156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156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156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156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156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156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156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15600" b="0" i="0" u="none" strike="noStrike" cap="none">
                <a:solidFill>
                  <a:schemeClr val="dk2"/>
                </a:solidFill>
                <a:latin typeface="Arial"/>
                <a:ea typeface="Arial"/>
                <a:cs typeface="Arial"/>
                <a:sym typeface="Arial"/>
              </a:defRPr>
            </a:lvl9pPr>
          </a:lstStyle>
          <a:p>
            <a:endParaRPr/>
          </a:p>
        </p:txBody>
      </p:sp>
      <p:sp>
        <p:nvSpPr>
          <p:cNvPr id="29" name="Shape 29"/>
          <p:cNvSpPr txBox="1">
            <a:spLocks noGrp="1"/>
          </p:cNvSpPr>
          <p:nvPr>
            <p:ph type="body" idx="1"/>
          </p:nvPr>
        </p:nvSpPr>
        <p:spPr>
          <a:xfrm>
            <a:off x="1990377" y="13734573"/>
            <a:ext cx="21423665" cy="7088030"/>
          </a:xfrm>
          <a:prstGeom prst="rect">
            <a:avLst/>
          </a:prstGeom>
          <a:noFill/>
          <a:ln>
            <a:noFill/>
          </a:ln>
        </p:spPr>
        <p:txBody>
          <a:bodyPr spcFirstLastPara="1" wrap="square" lIns="91425" tIns="91425" rIns="91425" bIns="91425" anchor="b" anchorCtr="0"/>
          <a:lstStyle>
            <a:lvl1pPr marL="457200" marR="0" lvl="0" indent="-228600" algn="l" rtl="0">
              <a:spcBef>
                <a:spcPts val="380"/>
              </a:spcBef>
              <a:spcAft>
                <a:spcPts val="0"/>
              </a:spcAft>
              <a:buClr>
                <a:schemeClr val="dk1"/>
              </a:buClr>
              <a:buSzPts val="1900"/>
              <a:buFont typeface="Arial"/>
              <a:buNone/>
              <a:defRPr sz="1900" b="0" i="0" u="none" strike="noStrike" cap="none">
                <a:solidFill>
                  <a:schemeClr val="dk1"/>
                </a:solidFill>
                <a:latin typeface="Arial"/>
                <a:ea typeface="Arial"/>
                <a:cs typeface="Arial"/>
                <a:sym typeface="Arial"/>
              </a:defRPr>
            </a:lvl1pPr>
            <a:lvl2pPr marL="914400" marR="0" lvl="1"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1371600" marR="0" lvl="2"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1828800" marR="0" lvl="3" indent="-228600" algn="l" rtl="0">
              <a:spcBef>
                <a:spcPts val="22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4pPr>
            <a:lvl5pPr marL="2286000" marR="0" lvl="4" indent="-228600" algn="l" rtl="0">
              <a:spcBef>
                <a:spcPts val="22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5pPr>
            <a:lvl6pPr marL="2743200" marR="0" lvl="5" indent="-228600" algn="l" rtl="0">
              <a:spcBef>
                <a:spcPts val="22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6pPr>
            <a:lvl7pPr marL="3200400" marR="0" lvl="6" indent="-228600" algn="l" rtl="0">
              <a:spcBef>
                <a:spcPts val="22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7pPr>
            <a:lvl8pPr marL="3657600" marR="0" lvl="7" indent="-228600" algn="l" rtl="0">
              <a:spcBef>
                <a:spcPts val="22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8pPr>
            <a:lvl9pPr marL="4114800" marR="0" lvl="8" indent="-228600" algn="l" rtl="0">
              <a:spcBef>
                <a:spcPts val="22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9pPr>
          </a:lstStyle>
          <a:p>
            <a:endParaRPr/>
          </a:p>
        </p:txBody>
      </p:sp>
      <p:sp>
        <p:nvSpPr>
          <p:cNvPr id="30" name="Shape 30"/>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31" name="Shape 31"/>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32" name="Shape 32"/>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a:solidFill>
                  <a:schemeClr val="dk1"/>
                </a:solidFill>
                <a:latin typeface="Arial"/>
                <a:ea typeface="Arial"/>
                <a:cs typeface="Arial"/>
                <a:sym typeface="Arial"/>
              </a:defRPr>
            </a:lvl1pPr>
            <a:lvl2pPr marL="0" marR="0" lvl="1" indent="0" algn="r" rtl="0">
              <a:spcBef>
                <a:spcPts val="0"/>
              </a:spcBef>
              <a:spcAft>
                <a:spcPts val="0"/>
              </a:spcAft>
              <a:buNone/>
              <a:defRPr sz="4900">
                <a:solidFill>
                  <a:schemeClr val="dk1"/>
                </a:solidFill>
                <a:latin typeface="Arial"/>
                <a:ea typeface="Arial"/>
                <a:cs typeface="Arial"/>
                <a:sym typeface="Arial"/>
              </a:defRPr>
            </a:lvl2pPr>
            <a:lvl3pPr marL="0" marR="0" lvl="2" indent="0" algn="r" rtl="0">
              <a:spcBef>
                <a:spcPts val="0"/>
              </a:spcBef>
              <a:spcAft>
                <a:spcPts val="0"/>
              </a:spcAft>
              <a:buNone/>
              <a:defRPr sz="4900">
                <a:solidFill>
                  <a:schemeClr val="dk1"/>
                </a:solidFill>
                <a:latin typeface="Arial"/>
                <a:ea typeface="Arial"/>
                <a:cs typeface="Arial"/>
                <a:sym typeface="Arial"/>
              </a:defRPr>
            </a:lvl3pPr>
            <a:lvl4pPr marL="0" marR="0" lvl="3" indent="0" algn="r" rtl="0">
              <a:spcBef>
                <a:spcPts val="0"/>
              </a:spcBef>
              <a:spcAft>
                <a:spcPts val="0"/>
              </a:spcAft>
              <a:buNone/>
              <a:defRPr sz="4900">
                <a:solidFill>
                  <a:schemeClr val="dk1"/>
                </a:solidFill>
                <a:latin typeface="Arial"/>
                <a:ea typeface="Arial"/>
                <a:cs typeface="Arial"/>
                <a:sym typeface="Arial"/>
              </a:defRPr>
            </a:lvl4pPr>
            <a:lvl5pPr marL="0" marR="0" lvl="4" indent="0" algn="r" rtl="0">
              <a:spcBef>
                <a:spcPts val="0"/>
              </a:spcBef>
              <a:spcAft>
                <a:spcPts val="0"/>
              </a:spcAft>
              <a:buNone/>
              <a:defRPr sz="4900">
                <a:solidFill>
                  <a:schemeClr val="dk1"/>
                </a:solidFill>
                <a:latin typeface="Arial"/>
                <a:ea typeface="Arial"/>
                <a:cs typeface="Arial"/>
                <a:sym typeface="Arial"/>
              </a:defRPr>
            </a:lvl5pPr>
            <a:lvl6pPr marL="0" marR="0" lvl="5" indent="0" algn="r" rtl="0">
              <a:spcBef>
                <a:spcPts val="0"/>
              </a:spcBef>
              <a:spcAft>
                <a:spcPts val="0"/>
              </a:spcAft>
              <a:buNone/>
              <a:defRPr sz="4900">
                <a:solidFill>
                  <a:schemeClr val="dk1"/>
                </a:solidFill>
                <a:latin typeface="Arial"/>
                <a:ea typeface="Arial"/>
                <a:cs typeface="Arial"/>
                <a:sym typeface="Arial"/>
              </a:defRPr>
            </a:lvl6pPr>
            <a:lvl7pPr marL="0" marR="0" lvl="6" indent="0" algn="r" rtl="0">
              <a:spcBef>
                <a:spcPts val="0"/>
              </a:spcBef>
              <a:spcAft>
                <a:spcPts val="0"/>
              </a:spcAft>
              <a:buNone/>
              <a:defRPr sz="4900">
                <a:solidFill>
                  <a:schemeClr val="dk1"/>
                </a:solidFill>
                <a:latin typeface="Arial"/>
                <a:ea typeface="Arial"/>
                <a:cs typeface="Arial"/>
                <a:sym typeface="Arial"/>
              </a:defRPr>
            </a:lvl7pPr>
            <a:lvl8pPr marL="0" marR="0" lvl="7" indent="0" algn="r" rtl="0">
              <a:spcBef>
                <a:spcPts val="0"/>
              </a:spcBef>
              <a:spcAft>
                <a:spcPts val="0"/>
              </a:spcAft>
              <a:buNone/>
              <a:defRPr sz="4900">
                <a:solidFill>
                  <a:schemeClr val="dk1"/>
                </a:solidFill>
                <a:latin typeface="Arial"/>
                <a:ea typeface="Arial"/>
                <a:cs typeface="Arial"/>
                <a:sym typeface="Arial"/>
              </a:defRPr>
            </a:lvl8pPr>
            <a:lvl9pPr marL="0" marR="0" lvl="8" indent="0" algn="r" rtl="0">
              <a:spcBef>
                <a:spcPts val="0"/>
              </a:spcBef>
              <a:spcAft>
                <a:spcPts val="0"/>
              </a:spcAft>
              <a:buNone/>
              <a:defRPr sz="4900">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İki İçerik" type="twoObj">
  <p:cSld name="TWO_OBJECTS">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1260614" y="1295225"/>
            <a:ext cx="22681924" cy="5401066"/>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56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156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156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156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156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156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156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156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15600" b="0" i="0" u="none" strike="noStrike" cap="none">
                <a:solidFill>
                  <a:schemeClr val="dk2"/>
                </a:solidFill>
                <a:latin typeface="Arial"/>
                <a:ea typeface="Arial"/>
                <a:cs typeface="Arial"/>
                <a:sym typeface="Arial"/>
              </a:defRPr>
            </a:lvl9pPr>
          </a:lstStyle>
          <a:p>
            <a:endParaRPr/>
          </a:p>
        </p:txBody>
      </p:sp>
      <p:sp>
        <p:nvSpPr>
          <p:cNvPr id="35" name="Shape 35"/>
          <p:cNvSpPr txBox="1">
            <a:spLocks noGrp="1"/>
          </p:cNvSpPr>
          <p:nvPr>
            <p:ph type="body" idx="1"/>
          </p:nvPr>
        </p:nvSpPr>
        <p:spPr>
          <a:xfrm>
            <a:off x="1260656" y="7559520"/>
            <a:ext cx="11281656" cy="21386958"/>
          </a:xfrm>
          <a:prstGeom prst="rect">
            <a:avLst/>
          </a:prstGeom>
          <a:noFill/>
          <a:ln>
            <a:noFill/>
          </a:ln>
        </p:spPr>
        <p:txBody>
          <a:bodyPr spcFirstLastPara="1" wrap="square" lIns="91425" tIns="91425" rIns="91425" bIns="91425" anchor="t" anchorCtr="0"/>
          <a:lstStyle>
            <a:lvl1pPr marL="457200" marR="0" lvl="0" indent="-368300" algn="l" rtl="0">
              <a:spcBef>
                <a:spcPts val="440"/>
              </a:spcBef>
              <a:spcAft>
                <a:spcPts val="0"/>
              </a:spcAft>
              <a:buClr>
                <a:schemeClr val="dk1"/>
              </a:buClr>
              <a:buSzPts val="2200"/>
              <a:buFont typeface="Arial"/>
              <a:buChar char="•"/>
              <a:defRPr sz="2200" b="0" i="0" u="none" strike="noStrike" cap="none">
                <a:solidFill>
                  <a:schemeClr val="dk1"/>
                </a:solidFill>
                <a:latin typeface="Arial"/>
                <a:ea typeface="Arial"/>
                <a:cs typeface="Arial"/>
                <a:sym typeface="Arial"/>
              </a:defRPr>
            </a:lvl1pPr>
            <a:lvl2pPr marL="914400" marR="0" lvl="1" indent="-368300" algn="l" rtl="0">
              <a:spcBef>
                <a:spcPts val="440"/>
              </a:spcBef>
              <a:spcAft>
                <a:spcPts val="0"/>
              </a:spcAft>
              <a:buClr>
                <a:schemeClr val="dk1"/>
              </a:buClr>
              <a:buSzPts val="2200"/>
              <a:buFont typeface="Arial"/>
              <a:buChar char="–"/>
              <a:defRPr sz="2200" b="0" i="0" u="none" strike="noStrike" cap="none">
                <a:solidFill>
                  <a:schemeClr val="dk1"/>
                </a:solidFill>
                <a:latin typeface="Arial"/>
                <a:ea typeface="Arial"/>
                <a:cs typeface="Arial"/>
                <a:sym typeface="Arial"/>
              </a:defRPr>
            </a:lvl2pPr>
            <a:lvl3pPr marL="1371600" marR="0" lvl="2" indent="-349250" algn="l" rtl="0">
              <a:spcBef>
                <a:spcPts val="38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3pPr>
            <a:lvl4pPr marL="1828800" marR="0" lvl="3"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4pPr>
            <a:lvl5pPr marL="2286000" marR="0" lvl="4"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6pPr>
            <a:lvl7pPr marL="3200400" marR="0" lvl="6"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7pPr>
            <a:lvl8pPr marL="3657600" marR="0" lvl="7"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8pPr>
            <a:lvl9pPr marL="4114800" marR="0" lvl="8"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9pPr>
          </a:lstStyle>
          <a:p>
            <a:endParaRPr/>
          </a:p>
        </p:txBody>
      </p:sp>
      <p:sp>
        <p:nvSpPr>
          <p:cNvPr id="36" name="Shape 36"/>
          <p:cNvSpPr txBox="1">
            <a:spLocks noGrp="1"/>
          </p:cNvSpPr>
          <p:nvPr>
            <p:ph type="body" idx="2"/>
          </p:nvPr>
        </p:nvSpPr>
        <p:spPr>
          <a:xfrm>
            <a:off x="12660842" y="7559520"/>
            <a:ext cx="11281659" cy="21386958"/>
          </a:xfrm>
          <a:prstGeom prst="rect">
            <a:avLst/>
          </a:prstGeom>
          <a:noFill/>
          <a:ln>
            <a:noFill/>
          </a:ln>
        </p:spPr>
        <p:txBody>
          <a:bodyPr spcFirstLastPara="1" wrap="square" lIns="91425" tIns="91425" rIns="91425" bIns="91425" anchor="t" anchorCtr="0"/>
          <a:lstStyle>
            <a:lvl1pPr marL="457200" marR="0" lvl="0" indent="-368300" algn="l" rtl="0">
              <a:spcBef>
                <a:spcPts val="440"/>
              </a:spcBef>
              <a:spcAft>
                <a:spcPts val="0"/>
              </a:spcAft>
              <a:buClr>
                <a:schemeClr val="dk1"/>
              </a:buClr>
              <a:buSzPts val="2200"/>
              <a:buFont typeface="Arial"/>
              <a:buChar char="•"/>
              <a:defRPr sz="2200" b="0" i="0" u="none" strike="noStrike" cap="none">
                <a:solidFill>
                  <a:schemeClr val="dk1"/>
                </a:solidFill>
                <a:latin typeface="Arial"/>
                <a:ea typeface="Arial"/>
                <a:cs typeface="Arial"/>
                <a:sym typeface="Arial"/>
              </a:defRPr>
            </a:lvl1pPr>
            <a:lvl2pPr marL="914400" marR="0" lvl="1" indent="-368300" algn="l" rtl="0">
              <a:spcBef>
                <a:spcPts val="440"/>
              </a:spcBef>
              <a:spcAft>
                <a:spcPts val="0"/>
              </a:spcAft>
              <a:buClr>
                <a:schemeClr val="dk1"/>
              </a:buClr>
              <a:buSzPts val="2200"/>
              <a:buFont typeface="Arial"/>
              <a:buChar char="–"/>
              <a:defRPr sz="2200" b="0" i="0" u="none" strike="noStrike" cap="none">
                <a:solidFill>
                  <a:schemeClr val="dk1"/>
                </a:solidFill>
                <a:latin typeface="Arial"/>
                <a:ea typeface="Arial"/>
                <a:cs typeface="Arial"/>
                <a:sym typeface="Arial"/>
              </a:defRPr>
            </a:lvl2pPr>
            <a:lvl3pPr marL="1371600" marR="0" lvl="2" indent="-349250" algn="l" rtl="0">
              <a:spcBef>
                <a:spcPts val="38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3pPr>
            <a:lvl4pPr marL="1828800" marR="0" lvl="3"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4pPr>
            <a:lvl5pPr marL="2286000" marR="0" lvl="4"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6pPr>
            <a:lvl7pPr marL="3200400" marR="0" lvl="6"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7pPr>
            <a:lvl8pPr marL="3657600" marR="0" lvl="7"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8pPr>
            <a:lvl9pPr marL="4114800" marR="0" lvl="8"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9pPr>
          </a:lstStyle>
          <a:p>
            <a:endParaRPr/>
          </a:p>
        </p:txBody>
      </p:sp>
      <p:sp>
        <p:nvSpPr>
          <p:cNvPr id="37" name="Shape 37"/>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38" name="Shape 38"/>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39" name="Shape 39"/>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a:solidFill>
                  <a:schemeClr val="dk1"/>
                </a:solidFill>
                <a:latin typeface="Arial"/>
                <a:ea typeface="Arial"/>
                <a:cs typeface="Arial"/>
                <a:sym typeface="Arial"/>
              </a:defRPr>
            </a:lvl1pPr>
            <a:lvl2pPr marL="0" marR="0" lvl="1" indent="0" algn="r" rtl="0">
              <a:spcBef>
                <a:spcPts val="0"/>
              </a:spcBef>
              <a:spcAft>
                <a:spcPts val="0"/>
              </a:spcAft>
              <a:buNone/>
              <a:defRPr sz="4900">
                <a:solidFill>
                  <a:schemeClr val="dk1"/>
                </a:solidFill>
                <a:latin typeface="Arial"/>
                <a:ea typeface="Arial"/>
                <a:cs typeface="Arial"/>
                <a:sym typeface="Arial"/>
              </a:defRPr>
            </a:lvl2pPr>
            <a:lvl3pPr marL="0" marR="0" lvl="2" indent="0" algn="r" rtl="0">
              <a:spcBef>
                <a:spcPts val="0"/>
              </a:spcBef>
              <a:spcAft>
                <a:spcPts val="0"/>
              </a:spcAft>
              <a:buNone/>
              <a:defRPr sz="4900">
                <a:solidFill>
                  <a:schemeClr val="dk1"/>
                </a:solidFill>
                <a:latin typeface="Arial"/>
                <a:ea typeface="Arial"/>
                <a:cs typeface="Arial"/>
                <a:sym typeface="Arial"/>
              </a:defRPr>
            </a:lvl3pPr>
            <a:lvl4pPr marL="0" marR="0" lvl="3" indent="0" algn="r" rtl="0">
              <a:spcBef>
                <a:spcPts val="0"/>
              </a:spcBef>
              <a:spcAft>
                <a:spcPts val="0"/>
              </a:spcAft>
              <a:buNone/>
              <a:defRPr sz="4900">
                <a:solidFill>
                  <a:schemeClr val="dk1"/>
                </a:solidFill>
                <a:latin typeface="Arial"/>
                <a:ea typeface="Arial"/>
                <a:cs typeface="Arial"/>
                <a:sym typeface="Arial"/>
              </a:defRPr>
            </a:lvl4pPr>
            <a:lvl5pPr marL="0" marR="0" lvl="4" indent="0" algn="r" rtl="0">
              <a:spcBef>
                <a:spcPts val="0"/>
              </a:spcBef>
              <a:spcAft>
                <a:spcPts val="0"/>
              </a:spcAft>
              <a:buNone/>
              <a:defRPr sz="4900">
                <a:solidFill>
                  <a:schemeClr val="dk1"/>
                </a:solidFill>
                <a:latin typeface="Arial"/>
                <a:ea typeface="Arial"/>
                <a:cs typeface="Arial"/>
                <a:sym typeface="Arial"/>
              </a:defRPr>
            </a:lvl5pPr>
            <a:lvl6pPr marL="0" marR="0" lvl="5" indent="0" algn="r" rtl="0">
              <a:spcBef>
                <a:spcPts val="0"/>
              </a:spcBef>
              <a:spcAft>
                <a:spcPts val="0"/>
              </a:spcAft>
              <a:buNone/>
              <a:defRPr sz="4900">
                <a:solidFill>
                  <a:schemeClr val="dk1"/>
                </a:solidFill>
                <a:latin typeface="Arial"/>
                <a:ea typeface="Arial"/>
                <a:cs typeface="Arial"/>
                <a:sym typeface="Arial"/>
              </a:defRPr>
            </a:lvl6pPr>
            <a:lvl7pPr marL="0" marR="0" lvl="6" indent="0" algn="r" rtl="0">
              <a:spcBef>
                <a:spcPts val="0"/>
              </a:spcBef>
              <a:spcAft>
                <a:spcPts val="0"/>
              </a:spcAft>
              <a:buNone/>
              <a:defRPr sz="4900">
                <a:solidFill>
                  <a:schemeClr val="dk1"/>
                </a:solidFill>
                <a:latin typeface="Arial"/>
                <a:ea typeface="Arial"/>
                <a:cs typeface="Arial"/>
                <a:sym typeface="Arial"/>
              </a:defRPr>
            </a:lvl7pPr>
            <a:lvl8pPr marL="0" marR="0" lvl="7" indent="0" algn="r" rtl="0">
              <a:spcBef>
                <a:spcPts val="0"/>
              </a:spcBef>
              <a:spcAft>
                <a:spcPts val="0"/>
              </a:spcAft>
              <a:buNone/>
              <a:defRPr sz="4900">
                <a:solidFill>
                  <a:schemeClr val="dk1"/>
                </a:solidFill>
                <a:latin typeface="Arial"/>
                <a:ea typeface="Arial"/>
                <a:cs typeface="Arial"/>
                <a:sym typeface="Arial"/>
              </a:defRPr>
            </a:lvl8pPr>
            <a:lvl9pPr marL="0" marR="0" lvl="8" indent="0" algn="r" rtl="0">
              <a:spcBef>
                <a:spcPts val="0"/>
              </a:spcBef>
              <a:spcAft>
                <a:spcPts val="0"/>
              </a:spcAft>
              <a:buNone/>
              <a:defRPr sz="4900">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Karşılaştırma" type="twoTxTwoObj">
  <p:cSld name="TWO_OBJECTS_WITH_TEXT">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1260654" y="1297306"/>
            <a:ext cx="22681847" cy="540067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56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156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156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156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156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156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156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156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15600" b="0" i="0" u="none" strike="noStrike" cap="none">
                <a:solidFill>
                  <a:schemeClr val="dk2"/>
                </a:solidFill>
                <a:latin typeface="Arial"/>
                <a:ea typeface="Arial"/>
                <a:cs typeface="Arial"/>
                <a:sym typeface="Arial"/>
              </a:defRPr>
            </a:lvl9pPr>
          </a:lstStyle>
          <a:p>
            <a:endParaRPr/>
          </a:p>
        </p:txBody>
      </p:sp>
      <p:sp>
        <p:nvSpPr>
          <p:cNvPr id="42" name="Shape 42"/>
          <p:cNvSpPr txBox="1">
            <a:spLocks noGrp="1"/>
          </p:cNvSpPr>
          <p:nvPr>
            <p:ph type="body" idx="1"/>
          </p:nvPr>
        </p:nvSpPr>
        <p:spPr>
          <a:xfrm>
            <a:off x="1260654" y="7253763"/>
            <a:ext cx="11134724" cy="3023235"/>
          </a:xfrm>
          <a:prstGeom prst="rect">
            <a:avLst/>
          </a:prstGeom>
          <a:noFill/>
          <a:ln>
            <a:noFill/>
          </a:ln>
        </p:spPr>
        <p:txBody>
          <a:bodyPr spcFirstLastPara="1" wrap="square" lIns="91425" tIns="91425" rIns="91425" bIns="91425" anchor="b" anchorCtr="0"/>
          <a:lstStyle>
            <a:lvl1pPr marL="457200" marR="0" lvl="0" indent="-228600" algn="l" rtl="0">
              <a:spcBef>
                <a:spcPts val="440"/>
              </a:spcBef>
              <a:spcAft>
                <a:spcPts val="0"/>
              </a:spcAft>
              <a:buClr>
                <a:schemeClr val="dk1"/>
              </a:buClr>
              <a:buSzPts val="2200"/>
              <a:buFont typeface="Arial"/>
              <a:buNone/>
              <a:defRPr sz="2200" b="1" i="0" u="none" strike="noStrike" cap="none">
                <a:solidFill>
                  <a:schemeClr val="dk1"/>
                </a:solidFill>
                <a:latin typeface="Arial"/>
                <a:ea typeface="Arial"/>
                <a:cs typeface="Arial"/>
                <a:sym typeface="Arial"/>
              </a:defRPr>
            </a:lvl1pPr>
            <a:lvl2pPr marL="914400" marR="0" lvl="1" indent="-228600" algn="l" rtl="0">
              <a:spcBef>
                <a:spcPts val="380"/>
              </a:spcBef>
              <a:spcAft>
                <a:spcPts val="0"/>
              </a:spcAft>
              <a:buClr>
                <a:schemeClr val="dk1"/>
              </a:buClr>
              <a:buSzPts val="1900"/>
              <a:buFont typeface="Arial"/>
              <a:buNone/>
              <a:defRPr sz="1900" b="1" i="0" u="none" strike="noStrike" cap="none">
                <a:solidFill>
                  <a:schemeClr val="dk1"/>
                </a:solidFill>
                <a:latin typeface="Arial"/>
                <a:ea typeface="Arial"/>
                <a:cs typeface="Arial"/>
                <a:sym typeface="Arial"/>
              </a:defRPr>
            </a:lvl2pPr>
            <a:lvl3pPr marL="1371600" marR="0" lvl="2"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9pPr>
          </a:lstStyle>
          <a:p>
            <a:endParaRPr/>
          </a:p>
        </p:txBody>
      </p:sp>
      <p:sp>
        <p:nvSpPr>
          <p:cNvPr id="43" name="Shape 43"/>
          <p:cNvSpPr txBox="1">
            <a:spLocks noGrp="1"/>
          </p:cNvSpPr>
          <p:nvPr>
            <p:ph type="body" idx="2"/>
          </p:nvPr>
        </p:nvSpPr>
        <p:spPr>
          <a:xfrm>
            <a:off x="1260654" y="10276999"/>
            <a:ext cx="11134724" cy="18669477"/>
          </a:xfrm>
          <a:prstGeom prst="rect">
            <a:avLst/>
          </a:prstGeom>
          <a:noFill/>
          <a:ln>
            <a:noFill/>
          </a:ln>
        </p:spPr>
        <p:txBody>
          <a:bodyPr spcFirstLastPara="1" wrap="square" lIns="91425" tIns="91425" rIns="91425" bIns="91425" anchor="t" anchorCtr="0"/>
          <a:lstStyle>
            <a:lvl1pPr marL="457200" marR="0" lvl="0" indent="-368300" algn="l" rtl="0">
              <a:spcBef>
                <a:spcPts val="440"/>
              </a:spcBef>
              <a:spcAft>
                <a:spcPts val="0"/>
              </a:spcAft>
              <a:buClr>
                <a:schemeClr val="dk1"/>
              </a:buClr>
              <a:buSzPts val="2200"/>
              <a:buFont typeface="Arial"/>
              <a:buChar char="•"/>
              <a:defRPr sz="2200" b="0" i="0" u="none" strike="noStrike" cap="none">
                <a:solidFill>
                  <a:schemeClr val="dk1"/>
                </a:solidFill>
                <a:latin typeface="Arial"/>
                <a:ea typeface="Arial"/>
                <a:cs typeface="Arial"/>
                <a:sym typeface="Arial"/>
              </a:defRPr>
            </a:lvl1pPr>
            <a:lvl2pPr marL="914400" marR="0" lvl="1" indent="-349250" algn="l" rtl="0">
              <a:spcBef>
                <a:spcPts val="38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2pPr>
            <a:lvl3pPr marL="1371600" marR="0" lvl="2"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3pPr>
            <a:lvl4pPr marL="1828800" marR="0" lvl="3"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4pPr>
            <a:lvl5pPr marL="2286000" marR="0" lvl="4"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6pPr>
            <a:lvl7pPr marL="3200400" marR="0" lvl="6"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7pPr>
            <a:lvl8pPr marL="3657600" marR="0" lvl="7"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8pPr>
            <a:lvl9pPr marL="4114800" marR="0" lvl="8"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9pPr>
          </a:lstStyle>
          <a:p>
            <a:endParaRPr/>
          </a:p>
        </p:txBody>
      </p:sp>
      <p:sp>
        <p:nvSpPr>
          <p:cNvPr id="44" name="Shape 44"/>
          <p:cNvSpPr txBox="1">
            <a:spLocks noGrp="1"/>
          </p:cNvSpPr>
          <p:nvPr>
            <p:ph type="body" idx="3"/>
          </p:nvPr>
        </p:nvSpPr>
        <p:spPr>
          <a:xfrm>
            <a:off x="12802837" y="7253763"/>
            <a:ext cx="11139665" cy="3023235"/>
          </a:xfrm>
          <a:prstGeom prst="rect">
            <a:avLst/>
          </a:prstGeom>
          <a:noFill/>
          <a:ln>
            <a:noFill/>
          </a:ln>
        </p:spPr>
        <p:txBody>
          <a:bodyPr spcFirstLastPara="1" wrap="square" lIns="91425" tIns="91425" rIns="91425" bIns="91425" anchor="b" anchorCtr="0"/>
          <a:lstStyle>
            <a:lvl1pPr marL="457200" marR="0" lvl="0" indent="-228600" algn="l" rtl="0">
              <a:spcBef>
                <a:spcPts val="440"/>
              </a:spcBef>
              <a:spcAft>
                <a:spcPts val="0"/>
              </a:spcAft>
              <a:buClr>
                <a:schemeClr val="dk1"/>
              </a:buClr>
              <a:buSzPts val="2200"/>
              <a:buFont typeface="Arial"/>
              <a:buNone/>
              <a:defRPr sz="2200" b="1" i="0" u="none" strike="noStrike" cap="none">
                <a:solidFill>
                  <a:schemeClr val="dk1"/>
                </a:solidFill>
                <a:latin typeface="Arial"/>
                <a:ea typeface="Arial"/>
                <a:cs typeface="Arial"/>
                <a:sym typeface="Arial"/>
              </a:defRPr>
            </a:lvl1pPr>
            <a:lvl2pPr marL="914400" marR="0" lvl="1" indent="-228600" algn="l" rtl="0">
              <a:spcBef>
                <a:spcPts val="380"/>
              </a:spcBef>
              <a:spcAft>
                <a:spcPts val="0"/>
              </a:spcAft>
              <a:buClr>
                <a:schemeClr val="dk1"/>
              </a:buClr>
              <a:buSzPts val="1900"/>
              <a:buFont typeface="Arial"/>
              <a:buNone/>
              <a:defRPr sz="1900" b="1" i="0" u="none" strike="noStrike" cap="none">
                <a:solidFill>
                  <a:schemeClr val="dk1"/>
                </a:solidFill>
                <a:latin typeface="Arial"/>
                <a:ea typeface="Arial"/>
                <a:cs typeface="Arial"/>
                <a:sym typeface="Arial"/>
              </a:defRPr>
            </a:lvl2pPr>
            <a:lvl3pPr marL="1371600" marR="0" lvl="2"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9pPr>
          </a:lstStyle>
          <a:p>
            <a:endParaRPr/>
          </a:p>
        </p:txBody>
      </p:sp>
      <p:sp>
        <p:nvSpPr>
          <p:cNvPr id="45" name="Shape 45"/>
          <p:cNvSpPr txBox="1">
            <a:spLocks noGrp="1"/>
          </p:cNvSpPr>
          <p:nvPr>
            <p:ph type="body" idx="4"/>
          </p:nvPr>
        </p:nvSpPr>
        <p:spPr>
          <a:xfrm>
            <a:off x="12802837" y="10276999"/>
            <a:ext cx="11139665" cy="18669477"/>
          </a:xfrm>
          <a:prstGeom prst="rect">
            <a:avLst/>
          </a:prstGeom>
          <a:noFill/>
          <a:ln>
            <a:noFill/>
          </a:ln>
        </p:spPr>
        <p:txBody>
          <a:bodyPr spcFirstLastPara="1" wrap="square" lIns="91425" tIns="91425" rIns="91425" bIns="91425" anchor="t" anchorCtr="0"/>
          <a:lstStyle>
            <a:lvl1pPr marL="457200" marR="0" lvl="0" indent="-368300" algn="l" rtl="0">
              <a:spcBef>
                <a:spcPts val="440"/>
              </a:spcBef>
              <a:spcAft>
                <a:spcPts val="0"/>
              </a:spcAft>
              <a:buClr>
                <a:schemeClr val="dk1"/>
              </a:buClr>
              <a:buSzPts val="2200"/>
              <a:buFont typeface="Arial"/>
              <a:buChar char="•"/>
              <a:defRPr sz="2200" b="0" i="0" u="none" strike="noStrike" cap="none">
                <a:solidFill>
                  <a:schemeClr val="dk1"/>
                </a:solidFill>
                <a:latin typeface="Arial"/>
                <a:ea typeface="Arial"/>
                <a:cs typeface="Arial"/>
                <a:sym typeface="Arial"/>
              </a:defRPr>
            </a:lvl1pPr>
            <a:lvl2pPr marL="914400" marR="0" lvl="1" indent="-349250" algn="l" rtl="0">
              <a:spcBef>
                <a:spcPts val="38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2pPr>
            <a:lvl3pPr marL="1371600" marR="0" lvl="2"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3pPr>
            <a:lvl4pPr marL="1828800" marR="0" lvl="3"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4pPr>
            <a:lvl5pPr marL="2286000" marR="0" lvl="4"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6pPr>
            <a:lvl7pPr marL="3200400" marR="0" lvl="6"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7pPr>
            <a:lvl8pPr marL="3657600" marR="0" lvl="7"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8pPr>
            <a:lvl9pPr marL="4114800" marR="0" lvl="8"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9pPr>
          </a:lstStyle>
          <a:p>
            <a:endParaRPr/>
          </a:p>
        </p:txBody>
      </p:sp>
      <p:sp>
        <p:nvSpPr>
          <p:cNvPr id="46" name="Shape 46"/>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47" name="Shape 47"/>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48" name="Shape 48"/>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a:solidFill>
                  <a:schemeClr val="dk1"/>
                </a:solidFill>
                <a:latin typeface="Arial"/>
                <a:ea typeface="Arial"/>
                <a:cs typeface="Arial"/>
                <a:sym typeface="Arial"/>
              </a:defRPr>
            </a:lvl1pPr>
            <a:lvl2pPr marL="0" marR="0" lvl="1" indent="0" algn="r" rtl="0">
              <a:spcBef>
                <a:spcPts val="0"/>
              </a:spcBef>
              <a:spcAft>
                <a:spcPts val="0"/>
              </a:spcAft>
              <a:buNone/>
              <a:defRPr sz="4900">
                <a:solidFill>
                  <a:schemeClr val="dk1"/>
                </a:solidFill>
                <a:latin typeface="Arial"/>
                <a:ea typeface="Arial"/>
                <a:cs typeface="Arial"/>
                <a:sym typeface="Arial"/>
              </a:defRPr>
            </a:lvl2pPr>
            <a:lvl3pPr marL="0" marR="0" lvl="2" indent="0" algn="r" rtl="0">
              <a:spcBef>
                <a:spcPts val="0"/>
              </a:spcBef>
              <a:spcAft>
                <a:spcPts val="0"/>
              </a:spcAft>
              <a:buNone/>
              <a:defRPr sz="4900">
                <a:solidFill>
                  <a:schemeClr val="dk1"/>
                </a:solidFill>
                <a:latin typeface="Arial"/>
                <a:ea typeface="Arial"/>
                <a:cs typeface="Arial"/>
                <a:sym typeface="Arial"/>
              </a:defRPr>
            </a:lvl3pPr>
            <a:lvl4pPr marL="0" marR="0" lvl="3" indent="0" algn="r" rtl="0">
              <a:spcBef>
                <a:spcPts val="0"/>
              </a:spcBef>
              <a:spcAft>
                <a:spcPts val="0"/>
              </a:spcAft>
              <a:buNone/>
              <a:defRPr sz="4900">
                <a:solidFill>
                  <a:schemeClr val="dk1"/>
                </a:solidFill>
                <a:latin typeface="Arial"/>
                <a:ea typeface="Arial"/>
                <a:cs typeface="Arial"/>
                <a:sym typeface="Arial"/>
              </a:defRPr>
            </a:lvl4pPr>
            <a:lvl5pPr marL="0" marR="0" lvl="4" indent="0" algn="r" rtl="0">
              <a:spcBef>
                <a:spcPts val="0"/>
              </a:spcBef>
              <a:spcAft>
                <a:spcPts val="0"/>
              </a:spcAft>
              <a:buNone/>
              <a:defRPr sz="4900">
                <a:solidFill>
                  <a:schemeClr val="dk1"/>
                </a:solidFill>
                <a:latin typeface="Arial"/>
                <a:ea typeface="Arial"/>
                <a:cs typeface="Arial"/>
                <a:sym typeface="Arial"/>
              </a:defRPr>
            </a:lvl5pPr>
            <a:lvl6pPr marL="0" marR="0" lvl="5" indent="0" algn="r" rtl="0">
              <a:spcBef>
                <a:spcPts val="0"/>
              </a:spcBef>
              <a:spcAft>
                <a:spcPts val="0"/>
              </a:spcAft>
              <a:buNone/>
              <a:defRPr sz="4900">
                <a:solidFill>
                  <a:schemeClr val="dk1"/>
                </a:solidFill>
                <a:latin typeface="Arial"/>
                <a:ea typeface="Arial"/>
                <a:cs typeface="Arial"/>
                <a:sym typeface="Arial"/>
              </a:defRPr>
            </a:lvl6pPr>
            <a:lvl7pPr marL="0" marR="0" lvl="6" indent="0" algn="r" rtl="0">
              <a:spcBef>
                <a:spcPts val="0"/>
              </a:spcBef>
              <a:spcAft>
                <a:spcPts val="0"/>
              </a:spcAft>
              <a:buNone/>
              <a:defRPr sz="4900">
                <a:solidFill>
                  <a:schemeClr val="dk1"/>
                </a:solidFill>
                <a:latin typeface="Arial"/>
                <a:ea typeface="Arial"/>
                <a:cs typeface="Arial"/>
                <a:sym typeface="Arial"/>
              </a:defRPr>
            </a:lvl7pPr>
            <a:lvl8pPr marL="0" marR="0" lvl="7" indent="0" algn="r" rtl="0">
              <a:spcBef>
                <a:spcPts val="0"/>
              </a:spcBef>
              <a:spcAft>
                <a:spcPts val="0"/>
              </a:spcAft>
              <a:buNone/>
              <a:defRPr sz="4900">
                <a:solidFill>
                  <a:schemeClr val="dk1"/>
                </a:solidFill>
                <a:latin typeface="Arial"/>
                <a:ea typeface="Arial"/>
                <a:cs typeface="Arial"/>
                <a:sym typeface="Arial"/>
              </a:defRPr>
            </a:lvl8pPr>
            <a:lvl9pPr marL="0" marR="0" lvl="8" indent="0" algn="r" rtl="0">
              <a:spcBef>
                <a:spcPts val="0"/>
              </a:spcBef>
              <a:spcAft>
                <a:spcPts val="0"/>
              </a:spcAft>
              <a:buNone/>
              <a:defRPr sz="4900">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Yalnızca Başlık" type="titleOnly">
  <p:cSld name="TITLE_ONLY">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1260614" y="1295225"/>
            <a:ext cx="22681924" cy="5401066"/>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56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156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156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156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156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156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156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156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15600" b="0" i="0" u="none" strike="noStrike" cap="none">
                <a:solidFill>
                  <a:schemeClr val="dk2"/>
                </a:solidFill>
                <a:latin typeface="Arial"/>
                <a:ea typeface="Arial"/>
                <a:cs typeface="Arial"/>
                <a:sym typeface="Arial"/>
              </a:defRPr>
            </a:lvl9pPr>
          </a:lstStyle>
          <a:p>
            <a:endParaRPr/>
          </a:p>
        </p:txBody>
      </p:sp>
      <p:sp>
        <p:nvSpPr>
          <p:cNvPr id="51" name="Shape 51"/>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52" name="Shape 52"/>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53" name="Shape 53"/>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a:solidFill>
                  <a:schemeClr val="dk1"/>
                </a:solidFill>
                <a:latin typeface="Arial"/>
                <a:ea typeface="Arial"/>
                <a:cs typeface="Arial"/>
                <a:sym typeface="Arial"/>
              </a:defRPr>
            </a:lvl1pPr>
            <a:lvl2pPr marL="0" marR="0" lvl="1" indent="0" algn="r" rtl="0">
              <a:spcBef>
                <a:spcPts val="0"/>
              </a:spcBef>
              <a:spcAft>
                <a:spcPts val="0"/>
              </a:spcAft>
              <a:buNone/>
              <a:defRPr sz="4900">
                <a:solidFill>
                  <a:schemeClr val="dk1"/>
                </a:solidFill>
                <a:latin typeface="Arial"/>
                <a:ea typeface="Arial"/>
                <a:cs typeface="Arial"/>
                <a:sym typeface="Arial"/>
              </a:defRPr>
            </a:lvl2pPr>
            <a:lvl3pPr marL="0" marR="0" lvl="2" indent="0" algn="r" rtl="0">
              <a:spcBef>
                <a:spcPts val="0"/>
              </a:spcBef>
              <a:spcAft>
                <a:spcPts val="0"/>
              </a:spcAft>
              <a:buNone/>
              <a:defRPr sz="4900">
                <a:solidFill>
                  <a:schemeClr val="dk1"/>
                </a:solidFill>
                <a:latin typeface="Arial"/>
                <a:ea typeface="Arial"/>
                <a:cs typeface="Arial"/>
                <a:sym typeface="Arial"/>
              </a:defRPr>
            </a:lvl3pPr>
            <a:lvl4pPr marL="0" marR="0" lvl="3" indent="0" algn="r" rtl="0">
              <a:spcBef>
                <a:spcPts val="0"/>
              </a:spcBef>
              <a:spcAft>
                <a:spcPts val="0"/>
              </a:spcAft>
              <a:buNone/>
              <a:defRPr sz="4900">
                <a:solidFill>
                  <a:schemeClr val="dk1"/>
                </a:solidFill>
                <a:latin typeface="Arial"/>
                <a:ea typeface="Arial"/>
                <a:cs typeface="Arial"/>
                <a:sym typeface="Arial"/>
              </a:defRPr>
            </a:lvl4pPr>
            <a:lvl5pPr marL="0" marR="0" lvl="4" indent="0" algn="r" rtl="0">
              <a:spcBef>
                <a:spcPts val="0"/>
              </a:spcBef>
              <a:spcAft>
                <a:spcPts val="0"/>
              </a:spcAft>
              <a:buNone/>
              <a:defRPr sz="4900">
                <a:solidFill>
                  <a:schemeClr val="dk1"/>
                </a:solidFill>
                <a:latin typeface="Arial"/>
                <a:ea typeface="Arial"/>
                <a:cs typeface="Arial"/>
                <a:sym typeface="Arial"/>
              </a:defRPr>
            </a:lvl5pPr>
            <a:lvl6pPr marL="0" marR="0" lvl="5" indent="0" algn="r" rtl="0">
              <a:spcBef>
                <a:spcPts val="0"/>
              </a:spcBef>
              <a:spcAft>
                <a:spcPts val="0"/>
              </a:spcAft>
              <a:buNone/>
              <a:defRPr sz="4900">
                <a:solidFill>
                  <a:schemeClr val="dk1"/>
                </a:solidFill>
                <a:latin typeface="Arial"/>
                <a:ea typeface="Arial"/>
                <a:cs typeface="Arial"/>
                <a:sym typeface="Arial"/>
              </a:defRPr>
            </a:lvl6pPr>
            <a:lvl7pPr marL="0" marR="0" lvl="6" indent="0" algn="r" rtl="0">
              <a:spcBef>
                <a:spcPts val="0"/>
              </a:spcBef>
              <a:spcAft>
                <a:spcPts val="0"/>
              </a:spcAft>
              <a:buNone/>
              <a:defRPr sz="4900">
                <a:solidFill>
                  <a:schemeClr val="dk1"/>
                </a:solidFill>
                <a:latin typeface="Arial"/>
                <a:ea typeface="Arial"/>
                <a:cs typeface="Arial"/>
                <a:sym typeface="Arial"/>
              </a:defRPr>
            </a:lvl7pPr>
            <a:lvl8pPr marL="0" marR="0" lvl="7" indent="0" algn="r" rtl="0">
              <a:spcBef>
                <a:spcPts val="0"/>
              </a:spcBef>
              <a:spcAft>
                <a:spcPts val="0"/>
              </a:spcAft>
              <a:buNone/>
              <a:defRPr sz="4900">
                <a:solidFill>
                  <a:schemeClr val="dk1"/>
                </a:solidFill>
                <a:latin typeface="Arial"/>
                <a:ea typeface="Arial"/>
                <a:cs typeface="Arial"/>
                <a:sym typeface="Arial"/>
              </a:defRPr>
            </a:lvl8pPr>
            <a:lvl9pPr marL="0" marR="0" lvl="8" indent="0" algn="r" rtl="0">
              <a:spcBef>
                <a:spcPts val="0"/>
              </a:spcBef>
              <a:spcAft>
                <a:spcPts val="0"/>
              </a:spcAft>
              <a:buNone/>
              <a:defRPr sz="4900">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aşlıklı İçerik" type="objTx">
  <p:cSld name="OBJECT_WITH_CAPTION_TEXT">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1260652" y="1290161"/>
            <a:ext cx="8291159" cy="5490687"/>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900" b="1"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156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156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156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156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156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156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156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15600" b="0" i="0" u="none" strike="noStrike" cap="none">
                <a:solidFill>
                  <a:schemeClr val="dk2"/>
                </a:solidFill>
                <a:latin typeface="Arial"/>
                <a:ea typeface="Arial"/>
                <a:cs typeface="Arial"/>
                <a:sym typeface="Arial"/>
              </a:defRPr>
            </a:lvl9pPr>
          </a:lstStyle>
          <a:p>
            <a:endParaRPr/>
          </a:p>
        </p:txBody>
      </p:sp>
      <p:sp>
        <p:nvSpPr>
          <p:cNvPr id="56" name="Shape 56"/>
          <p:cNvSpPr txBox="1">
            <a:spLocks noGrp="1"/>
          </p:cNvSpPr>
          <p:nvPr>
            <p:ph type="body" idx="1"/>
          </p:nvPr>
        </p:nvSpPr>
        <p:spPr>
          <a:xfrm>
            <a:off x="9854320" y="1290163"/>
            <a:ext cx="14088179" cy="27656313"/>
          </a:xfrm>
          <a:prstGeom prst="rect">
            <a:avLst/>
          </a:prstGeom>
          <a:noFill/>
          <a:ln>
            <a:noFill/>
          </a:ln>
        </p:spPr>
        <p:txBody>
          <a:bodyPr spcFirstLastPara="1" wrap="square" lIns="91425" tIns="91425" rIns="91425" bIns="91425" anchor="t" anchorCtr="0"/>
          <a:lstStyle>
            <a:lvl1pPr marL="457200" marR="0" lvl="0" indent="-393700" algn="l" rtl="0">
              <a:spcBef>
                <a:spcPts val="520"/>
              </a:spcBef>
              <a:spcAft>
                <a:spcPts val="0"/>
              </a:spcAft>
              <a:buClr>
                <a:schemeClr val="dk1"/>
              </a:buClr>
              <a:buSzPts val="2600"/>
              <a:buFont typeface="Arial"/>
              <a:buChar char="•"/>
              <a:defRPr sz="2600" b="0" i="0" u="none" strike="noStrike" cap="none">
                <a:solidFill>
                  <a:schemeClr val="dk1"/>
                </a:solidFill>
                <a:latin typeface="Arial"/>
                <a:ea typeface="Arial"/>
                <a:cs typeface="Arial"/>
                <a:sym typeface="Arial"/>
              </a:defRPr>
            </a:lvl1pPr>
            <a:lvl2pPr marL="914400" marR="0" lvl="1" indent="-368300" algn="l" rtl="0">
              <a:spcBef>
                <a:spcPts val="440"/>
              </a:spcBef>
              <a:spcAft>
                <a:spcPts val="0"/>
              </a:spcAft>
              <a:buClr>
                <a:schemeClr val="dk1"/>
              </a:buClr>
              <a:buSzPts val="2200"/>
              <a:buFont typeface="Arial"/>
              <a:buChar char="–"/>
              <a:defRPr sz="2200" b="0" i="0" u="none" strike="noStrike" cap="none">
                <a:solidFill>
                  <a:schemeClr val="dk1"/>
                </a:solidFill>
                <a:latin typeface="Arial"/>
                <a:ea typeface="Arial"/>
                <a:cs typeface="Arial"/>
                <a:sym typeface="Arial"/>
              </a:defRPr>
            </a:lvl2pPr>
            <a:lvl3pPr marL="1371600" marR="0" lvl="2" indent="-368300" algn="l" rtl="0">
              <a:spcBef>
                <a:spcPts val="440"/>
              </a:spcBef>
              <a:spcAft>
                <a:spcPts val="0"/>
              </a:spcAft>
              <a:buClr>
                <a:schemeClr val="dk1"/>
              </a:buClr>
              <a:buSzPts val="2200"/>
              <a:buFont typeface="Arial"/>
              <a:buChar char="•"/>
              <a:defRPr sz="2200" b="0" i="0" u="none" strike="noStrike" cap="none">
                <a:solidFill>
                  <a:schemeClr val="dk1"/>
                </a:solidFill>
                <a:latin typeface="Arial"/>
                <a:ea typeface="Arial"/>
                <a:cs typeface="Arial"/>
                <a:sym typeface="Arial"/>
              </a:defRPr>
            </a:lvl3pPr>
            <a:lvl4pPr marL="1828800" marR="0" lvl="3" indent="-349250" algn="l" rtl="0">
              <a:spcBef>
                <a:spcPts val="38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4pPr>
            <a:lvl5pPr marL="2286000" marR="0" lvl="4" indent="-349250" algn="l" rtl="0">
              <a:spcBef>
                <a:spcPts val="38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5pPr>
            <a:lvl6pPr marL="2743200" marR="0" lvl="5" indent="-349250" algn="l" rtl="0">
              <a:spcBef>
                <a:spcPts val="38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6pPr>
            <a:lvl7pPr marL="3200400" marR="0" lvl="6" indent="-349250" algn="l" rtl="0">
              <a:spcBef>
                <a:spcPts val="38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7pPr>
            <a:lvl8pPr marL="3657600" marR="0" lvl="7" indent="-349250" algn="l" rtl="0">
              <a:spcBef>
                <a:spcPts val="38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8pPr>
            <a:lvl9pPr marL="4114800" marR="0" lvl="8" indent="-349250" algn="l" rtl="0">
              <a:spcBef>
                <a:spcPts val="38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9pPr>
          </a:lstStyle>
          <a:p>
            <a:endParaRPr/>
          </a:p>
        </p:txBody>
      </p:sp>
      <p:sp>
        <p:nvSpPr>
          <p:cNvPr id="57" name="Shape 57"/>
          <p:cNvSpPr txBox="1">
            <a:spLocks noGrp="1"/>
          </p:cNvSpPr>
          <p:nvPr>
            <p:ph type="body" idx="2"/>
          </p:nvPr>
        </p:nvSpPr>
        <p:spPr>
          <a:xfrm>
            <a:off x="1260652" y="6780847"/>
            <a:ext cx="8291159" cy="22165627"/>
          </a:xfrm>
          <a:prstGeom prst="rect">
            <a:avLst/>
          </a:prstGeom>
          <a:noFill/>
          <a:ln>
            <a:noFill/>
          </a:ln>
        </p:spPr>
        <p:txBody>
          <a:bodyPr spcFirstLastPara="1" wrap="square" lIns="91425" tIns="91425" rIns="91425" bIns="91425" anchor="t" anchorCtr="0"/>
          <a:lstStyle>
            <a:lvl1pPr marL="457200" marR="0" lvl="0" indent="-228600" algn="l" rtl="0">
              <a:spcBef>
                <a:spcPts val="22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1pPr>
            <a:lvl2pPr marL="914400" marR="0" lvl="1" indent="-228600" algn="l" rtl="0">
              <a:spcBef>
                <a:spcPts val="22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2pPr>
            <a:lvl3pPr marL="1371600" marR="0" lvl="2"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3pPr>
            <a:lvl4pPr marL="1828800" marR="0" lvl="3"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4pPr>
            <a:lvl5pPr marL="2286000" marR="0" lvl="4"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5pPr>
            <a:lvl6pPr marL="2743200" marR="0" lvl="5"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6pPr>
            <a:lvl7pPr marL="3200400" marR="0" lvl="6"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7pPr>
            <a:lvl8pPr marL="3657600" marR="0" lvl="7"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8pPr>
            <a:lvl9pPr marL="4114800" marR="0" lvl="8"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9pPr>
          </a:lstStyle>
          <a:p>
            <a:endParaRPr/>
          </a:p>
        </p:txBody>
      </p:sp>
      <p:sp>
        <p:nvSpPr>
          <p:cNvPr id="58" name="Shape 58"/>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59" name="Shape 59"/>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60" name="Shape 60"/>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a:solidFill>
                  <a:schemeClr val="dk1"/>
                </a:solidFill>
                <a:latin typeface="Arial"/>
                <a:ea typeface="Arial"/>
                <a:cs typeface="Arial"/>
                <a:sym typeface="Arial"/>
              </a:defRPr>
            </a:lvl1pPr>
            <a:lvl2pPr marL="0" marR="0" lvl="1" indent="0" algn="r" rtl="0">
              <a:spcBef>
                <a:spcPts val="0"/>
              </a:spcBef>
              <a:spcAft>
                <a:spcPts val="0"/>
              </a:spcAft>
              <a:buNone/>
              <a:defRPr sz="4900">
                <a:solidFill>
                  <a:schemeClr val="dk1"/>
                </a:solidFill>
                <a:latin typeface="Arial"/>
                <a:ea typeface="Arial"/>
                <a:cs typeface="Arial"/>
                <a:sym typeface="Arial"/>
              </a:defRPr>
            </a:lvl2pPr>
            <a:lvl3pPr marL="0" marR="0" lvl="2" indent="0" algn="r" rtl="0">
              <a:spcBef>
                <a:spcPts val="0"/>
              </a:spcBef>
              <a:spcAft>
                <a:spcPts val="0"/>
              </a:spcAft>
              <a:buNone/>
              <a:defRPr sz="4900">
                <a:solidFill>
                  <a:schemeClr val="dk1"/>
                </a:solidFill>
                <a:latin typeface="Arial"/>
                <a:ea typeface="Arial"/>
                <a:cs typeface="Arial"/>
                <a:sym typeface="Arial"/>
              </a:defRPr>
            </a:lvl3pPr>
            <a:lvl4pPr marL="0" marR="0" lvl="3" indent="0" algn="r" rtl="0">
              <a:spcBef>
                <a:spcPts val="0"/>
              </a:spcBef>
              <a:spcAft>
                <a:spcPts val="0"/>
              </a:spcAft>
              <a:buNone/>
              <a:defRPr sz="4900">
                <a:solidFill>
                  <a:schemeClr val="dk1"/>
                </a:solidFill>
                <a:latin typeface="Arial"/>
                <a:ea typeface="Arial"/>
                <a:cs typeface="Arial"/>
                <a:sym typeface="Arial"/>
              </a:defRPr>
            </a:lvl4pPr>
            <a:lvl5pPr marL="0" marR="0" lvl="4" indent="0" algn="r" rtl="0">
              <a:spcBef>
                <a:spcPts val="0"/>
              </a:spcBef>
              <a:spcAft>
                <a:spcPts val="0"/>
              </a:spcAft>
              <a:buNone/>
              <a:defRPr sz="4900">
                <a:solidFill>
                  <a:schemeClr val="dk1"/>
                </a:solidFill>
                <a:latin typeface="Arial"/>
                <a:ea typeface="Arial"/>
                <a:cs typeface="Arial"/>
                <a:sym typeface="Arial"/>
              </a:defRPr>
            </a:lvl5pPr>
            <a:lvl6pPr marL="0" marR="0" lvl="5" indent="0" algn="r" rtl="0">
              <a:spcBef>
                <a:spcPts val="0"/>
              </a:spcBef>
              <a:spcAft>
                <a:spcPts val="0"/>
              </a:spcAft>
              <a:buNone/>
              <a:defRPr sz="4900">
                <a:solidFill>
                  <a:schemeClr val="dk1"/>
                </a:solidFill>
                <a:latin typeface="Arial"/>
                <a:ea typeface="Arial"/>
                <a:cs typeface="Arial"/>
                <a:sym typeface="Arial"/>
              </a:defRPr>
            </a:lvl6pPr>
            <a:lvl7pPr marL="0" marR="0" lvl="6" indent="0" algn="r" rtl="0">
              <a:spcBef>
                <a:spcPts val="0"/>
              </a:spcBef>
              <a:spcAft>
                <a:spcPts val="0"/>
              </a:spcAft>
              <a:buNone/>
              <a:defRPr sz="4900">
                <a:solidFill>
                  <a:schemeClr val="dk1"/>
                </a:solidFill>
                <a:latin typeface="Arial"/>
                <a:ea typeface="Arial"/>
                <a:cs typeface="Arial"/>
                <a:sym typeface="Arial"/>
              </a:defRPr>
            </a:lvl7pPr>
            <a:lvl8pPr marL="0" marR="0" lvl="7" indent="0" algn="r" rtl="0">
              <a:spcBef>
                <a:spcPts val="0"/>
              </a:spcBef>
              <a:spcAft>
                <a:spcPts val="0"/>
              </a:spcAft>
              <a:buNone/>
              <a:defRPr sz="4900">
                <a:solidFill>
                  <a:schemeClr val="dk1"/>
                </a:solidFill>
                <a:latin typeface="Arial"/>
                <a:ea typeface="Arial"/>
                <a:cs typeface="Arial"/>
                <a:sym typeface="Arial"/>
              </a:defRPr>
            </a:lvl8pPr>
            <a:lvl9pPr marL="0" marR="0" lvl="8" indent="0" algn="r" rtl="0">
              <a:spcBef>
                <a:spcPts val="0"/>
              </a:spcBef>
              <a:spcAft>
                <a:spcPts val="0"/>
              </a:spcAft>
              <a:buNone/>
              <a:defRPr sz="4900">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aşlıklı Resim" type="picTx">
  <p:cSld name="PICTURE_WITH_CAPTION_TEXT">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4940125" y="22682834"/>
            <a:ext cx="15121644" cy="2677478"/>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900" b="1"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156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156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156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156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156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156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156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15600" b="0" i="0" u="none" strike="noStrike" cap="none">
                <a:solidFill>
                  <a:schemeClr val="dk2"/>
                </a:solidFill>
                <a:latin typeface="Arial"/>
                <a:ea typeface="Arial"/>
                <a:cs typeface="Arial"/>
                <a:sym typeface="Arial"/>
              </a:defRPr>
            </a:lvl9pPr>
          </a:lstStyle>
          <a:p>
            <a:endParaRPr/>
          </a:p>
        </p:txBody>
      </p:sp>
      <p:sp>
        <p:nvSpPr>
          <p:cNvPr id="63" name="Shape 63"/>
          <p:cNvSpPr>
            <a:spLocks noGrp="1"/>
          </p:cNvSpPr>
          <p:nvPr>
            <p:ph type="pic" idx="2"/>
          </p:nvPr>
        </p:nvSpPr>
        <p:spPr>
          <a:xfrm>
            <a:off x="4940125" y="2896077"/>
            <a:ext cx="15121644" cy="19442430"/>
          </a:xfrm>
          <a:prstGeom prst="rect">
            <a:avLst/>
          </a:prstGeom>
          <a:noFill/>
          <a:ln>
            <a:noFill/>
          </a:ln>
        </p:spPr>
        <p:txBody>
          <a:bodyPr spcFirstLastPara="1" wrap="square" lIns="91425" tIns="91425" rIns="91425" bIns="91425" anchor="t" anchorCtr="0"/>
          <a:lstStyle>
            <a:lvl1pPr marR="0" lvl="0" algn="l" rtl="0">
              <a:spcBef>
                <a:spcPts val="520"/>
              </a:spcBef>
              <a:spcAft>
                <a:spcPts val="0"/>
              </a:spcAft>
              <a:buClr>
                <a:schemeClr val="dk1"/>
              </a:buClr>
              <a:buSzPts val="2600"/>
              <a:buFont typeface="Arial"/>
              <a:buNone/>
              <a:defRPr sz="2600" b="0" i="0" u="none" strike="noStrike" cap="none">
                <a:solidFill>
                  <a:schemeClr val="dk1"/>
                </a:solidFill>
                <a:latin typeface="Arial"/>
                <a:ea typeface="Arial"/>
                <a:cs typeface="Arial"/>
                <a:sym typeface="Arial"/>
              </a:defRPr>
            </a:lvl1pPr>
            <a:lvl2pPr marR="0" lvl="1" algn="l" rtl="0">
              <a:spcBef>
                <a:spcPts val="440"/>
              </a:spcBef>
              <a:spcAft>
                <a:spcPts val="0"/>
              </a:spcAft>
              <a:buClr>
                <a:schemeClr val="dk1"/>
              </a:buClr>
              <a:buSzPts val="2200"/>
              <a:buFont typeface="Arial"/>
              <a:buNone/>
              <a:defRPr sz="2200" b="0" i="0" u="none" strike="noStrike" cap="none">
                <a:solidFill>
                  <a:schemeClr val="dk1"/>
                </a:solidFill>
                <a:latin typeface="Arial"/>
                <a:ea typeface="Arial"/>
                <a:cs typeface="Arial"/>
                <a:sym typeface="Arial"/>
              </a:defRPr>
            </a:lvl2pPr>
            <a:lvl3pPr marR="0" lvl="2" algn="l" rtl="0">
              <a:spcBef>
                <a:spcPts val="440"/>
              </a:spcBef>
              <a:spcAft>
                <a:spcPts val="0"/>
              </a:spcAft>
              <a:buClr>
                <a:schemeClr val="dk1"/>
              </a:buClr>
              <a:buSzPts val="2200"/>
              <a:buFont typeface="Arial"/>
              <a:buNone/>
              <a:defRPr sz="2200" b="0" i="0" u="none" strike="noStrike" cap="none">
                <a:solidFill>
                  <a:schemeClr val="dk1"/>
                </a:solidFill>
                <a:latin typeface="Arial"/>
                <a:ea typeface="Arial"/>
                <a:cs typeface="Arial"/>
                <a:sym typeface="Arial"/>
              </a:defRPr>
            </a:lvl3pPr>
            <a:lvl4pPr marR="0" lvl="3" algn="l" rtl="0">
              <a:spcBef>
                <a:spcPts val="380"/>
              </a:spcBef>
              <a:spcAft>
                <a:spcPts val="0"/>
              </a:spcAft>
              <a:buClr>
                <a:schemeClr val="dk1"/>
              </a:buClr>
              <a:buSzPts val="1900"/>
              <a:buFont typeface="Arial"/>
              <a:buNone/>
              <a:defRPr sz="1900" b="0" i="0" u="none" strike="noStrike" cap="none">
                <a:solidFill>
                  <a:schemeClr val="dk1"/>
                </a:solidFill>
                <a:latin typeface="Arial"/>
                <a:ea typeface="Arial"/>
                <a:cs typeface="Arial"/>
                <a:sym typeface="Arial"/>
              </a:defRPr>
            </a:lvl4pPr>
            <a:lvl5pPr marR="0" lvl="4" algn="l" rtl="0">
              <a:spcBef>
                <a:spcPts val="380"/>
              </a:spcBef>
              <a:spcAft>
                <a:spcPts val="0"/>
              </a:spcAft>
              <a:buClr>
                <a:schemeClr val="dk1"/>
              </a:buClr>
              <a:buSzPts val="1900"/>
              <a:buFont typeface="Arial"/>
              <a:buNone/>
              <a:defRPr sz="1900" b="0" i="0" u="none" strike="noStrike" cap="none">
                <a:solidFill>
                  <a:schemeClr val="dk1"/>
                </a:solidFill>
                <a:latin typeface="Arial"/>
                <a:ea typeface="Arial"/>
                <a:cs typeface="Arial"/>
                <a:sym typeface="Arial"/>
              </a:defRPr>
            </a:lvl5pPr>
            <a:lvl6pPr marR="0" lvl="5" algn="l" rtl="0">
              <a:spcBef>
                <a:spcPts val="380"/>
              </a:spcBef>
              <a:spcAft>
                <a:spcPts val="0"/>
              </a:spcAft>
              <a:buClr>
                <a:schemeClr val="dk1"/>
              </a:buClr>
              <a:buSzPts val="1900"/>
              <a:buFont typeface="Arial"/>
              <a:buNone/>
              <a:defRPr sz="1900" b="0" i="0" u="none" strike="noStrike" cap="none">
                <a:solidFill>
                  <a:schemeClr val="dk1"/>
                </a:solidFill>
                <a:latin typeface="Arial"/>
                <a:ea typeface="Arial"/>
                <a:cs typeface="Arial"/>
                <a:sym typeface="Arial"/>
              </a:defRPr>
            </a:lvl6pPr>
            <a:lvl7pPr marR="0" lvl="6" algn="l" rtl="0">
              <a:spcBef>
                <a:spcPts val="380"/>
              </a:spcBef>
              <a:spcAft>
                <a:spcPts val="0"/>
              </a:spcAft>
              <a:buClr>
                <a:schemeClr val="dk1"/>
              </a:buClr>
              <a:buSzPts val="1900"/>
              <a:buFont typeface="Arial"/>
              <a:buNone/>
              <a:defRPr sz="1900" b="0" i="0" u="none" strike="noStrike" cap="none">
                <a:solidFill>
                  <a:schemeClr val="dk1"/>
                </a:solidFill>
                <a:latin typeface="Arial"/>
                <a:ea typeface="Arial"/>
                <a:cs typeface="Arial"/>
                <a:sym typeface="Arial"/>
              </a:defRPr>
            </a:lvl7pPr>
            <a:lvl8pPr marR="0" lvl="7" algn="l" rtl="0">
              <a:spcBef>
                <a:spcPts val="380"/>
              </a:spcBef>
              <a:spcAft>
                <a:spcPts val="0"/>
              </a:spcAft>
              <a:buClr>
                <a:schemeClr val="dk1"/>
              </a:buClr>
              <a:buSzPts val="1900"/>
              <a:buFont typeface="Arial"/>
              <a:buNone/>
              <a:defRPr sz="1900" b="0" i="0" u="none" strike="noStrike" cap="none">
                <a:solidFill>
                  <a:schemeClr val="dk1"/>
                </a:solidFill>
                <a:latin typeface="Arial"/>
                <a:ea typeface="Arial"/>
                <a:cs typeface="Arial"/>
                <a:sym typeface="Arial"/>
              </a:defRPr>
            </a:lvl8pPr>
            <a:lvl9pPr marR="0" lvl="8" algn="l" rtl="0">
              <a:spcBef>
                <a:spcPts val="380"/>
              </a:spcBef>
              <a:spcAft>
                <a:spcPts val="0"/>
              </a:spcAft>
              <a:buClr>
                <a:schemeClr val="dk1"/>
              </a:buClr>
              <a:buSzPts val="1900"/>
              <a:buFont typeface="Arial"/>
              <a:buNone/>
              <a:defRPr sz="1900" b="0" i="0" u="none" strike="noStrike" cap="none">
                <a:solidFill>
                  <a:schemeClr val="dk1"/>
                </a:solidFill>
                <a:latin typeface="Arial"/>
                <a:ea typeface="Arial"/>
                <a:cs typeface="Arial"/>
                <a:sym typeface="Arial"/>
              </a:defRPr>
            </a:lvl9pPr>
          </a:lstStyle>
          <a:p>
            <a:endParaRPr/>
          </a:p>
        </p:txBody>
      </p:sp>
      <p:sp>
        <p:nvSpPr>
          <p:cNvPr id="64" name="Shape 64"/>
          <p:cNvSpPr txBox="1">
            <a:spLocks noGrp="1"/>
          </p:cNvSpPr>
          <p:nvPr>
            <p:ph type="body" idx="1"/>
          </p:nvPr>
        </p:nvSpPr>
        <p:spPr>
          <a:xfrm>
            <a:off x="4940125" y="25360313"/>
            <a:ext cx="15121644" cy="3803332"/>
          </a:xfrm>
          <a:prstGeom prst="rect">
            <a:avLst/>
          </a:prstGeom>
          <a:noFill/>
          <a:ln>
            <a:noFill/>
          </a:ln>
        </p:spPr>
        <p:txBody>
          <a:bodyPr spcFirstLastPara="1" wrap="square" lIns="91425" tIns="91425" rIns="91425" bIns="91425" anchor="t" anchorCtr="0"/>
          <a:lstStyle>
            <a:lvl1pPr marL="457200" marR="0" lvl="0" indent="-228600" algn="l" rtl="0">
              <a:spcBef>
                <a:spcPts val="22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1pPr>
            <a:lvl2pPr marL="914400" marR="0" lvl="1" indent="-228600" algn="l" rtl="0">
              <a:spcBef>
                <a:spcPts val="22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2pPr>
            <a:lvl3pPr marL="1371600" marR="0" lvl="2"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3pPr>
            <a:lvl4pPr marL="1828800" marR="0" lvl="3"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4pPr>
            <a:lvl5pPr marL="2286000" marR="0" lvl="4"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5pPr>
            <a:lvl6pPr marL="2743200" marR="0" lvl="5"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6pPr>
            <a:lvl7pPr marL="3200400" marR="0" lvl="6"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7pPr>
            <a:lvl8pPr marL="3657600" marR="0" lvl="7"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8pPr>
            <a:lvl9pPr marL="4114800" marR="0" lvl="8"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9pPr>
          </a:lstStyle>
          <a:p>
            <a:endParaRPr/>
          </a:p>
        </p:txBody>
      </p:sp>
      <p:sp>
        <p:nvSpPr>
          <p:cNvPr id="65" name="Shape 65"/>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66" name="Shape 66"/>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67" name="Shape 67"/>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a:solidFill>
                  <a:schemeClr val="dk1"/>
                </a:solidFill>
                <a:latin typeface="Arial"/>
                <a:ea typeface="Arial"/>
                <a:cs typeface="Arial"/>
                <a:sym typeface="Arial"/>
              </a:defRPr>
            </a:lvl1pPr>
            <a:lvl2pPr marL="0" marR="0" lvl="1" indent="0" algn="r" rtl="0">
              <a:spcBef>
                <a:spcPts val="0"/>
              </a:spcBef>
              <a:spcAft>
                <a:spcPts val="0"/>
              </a:spcAft>
              <a:buNone/>
              <a:defRPr sz="4900">
                <a:solidFill>
                  <a:schemeClr val="dk1"/>
                </a:solidFill>
                <a:latin typeface="Arial"/>
                <a:ea typeface="Arial"/>
                <a:cs typeface="Arial"/>
                <a:sym typeface="Arial"/>
              </a:defRPr>
            </a:lvl2pPr>
            <a:lvl3pPr marL="0" marR="0" lvl="2" indent="0" algn="r" rtl="0">
              <a:spcBef>
                <a:spcPts val="0"/>
              </a:spcBef>
              <a:spcAft>
                <a:spcPts val="0"/>
              </a:spcAft>
              <a:buNone/>
              <a:defRPr sz="4900">
                <a:solidFill>
                  <a:schemeClr val="dk1"/>
                </a:solidFill>
                <a:latin typeface="Arial"/>
                <a:ea typeface="Arial"/>
                <a:cs typeface="Arial"/>
                <a:sym typeface="Arial"/>
              </a:defRPr>
            </a:lvl3pPr>
            <a:lvl4pPr marL="0" marR="0" lvl="3" indent="0" algn="r" rtl="0">
              <a:spcBef>
                <a:spcPts val="0"/>
              </a:spcBef>
              <a:spcAft>
                <a:spcPts val="0"/>
              </a:spcAft>
              <a:buNone/>
              <a:defRPr sz="4900">
                <a:solidFill>
                  <a:schemeClr val="dk1"/>
                </a:solidFill>
                <a:latin typeface="Arial"/>
                <a:ea typeface="Arial"/>
                <a:cs typeface="Arial"/>
                <a:sym typeface="Arial"/>
              </a:defRPr>
            </a:lvl4pPr>
            <a:lvl5pPr marL="0" marR="0" lvl="4" indent="0" algn="r" rtl="0">
              <a:spcBef>
                <a:spcPts val="0"/>
              </a:spcBef>
              <a:spcAft>
                <a:spcPts val="0"/>
              </a:spcAft>
              <a:buNone/>
              <a:defRPr sz="4900">
                <a:solidFill>
                  <a:schemeClr val="dk1"/>
                </a:solidFill>
                <a:latin typeface="Arial"/>
                <a:ea typeface="Arial"/>
                <a:cs typeface="Arial"/>
                <a:sym typeface="Arial"/>
              </a:defRPr>
            </a:lvl5pPr>
            <a:lvl6pPr marL="0" marR="0" lvl="5" indent="0" algn="r" rtl="0">
              <a:spcBef>
                <a:spcPts val="0"/>
              </a:spcBef>
              <a:spcAft>
                <a:spcPts val="0"/>
              </a:spcAft>
              <a:buNone/>
              <a:defRPr sz="4900">
                <a:solidFill>
                  <a:schemeClr val="dk1"/>
                </a:solidFill>
                <a:latin typeface="Arial"/>
                <a:ea typeface="Arial"/>
                <a:cs typeface="Arial"/>
                <a:sym typeface="Arial"/>
              </a:defRPr>
            </a:lvl6pPr>
            <a:lvl7pPr marL="0" marR="0" lvl="6" indent="0" algn="r" rtl="0">
              <a:spcBef>
                <a:spcPts val="0"/>
              </a:spcBef>
              <a:spcAft>
                <a:spcPts val="0"/>
              </a:spcAft>
              <a:buNone/>
              <a:defRPr sz="4900">
                <a:solidFill>
                  <a:schemeClr val="dk1"/>
                </a:solidFill>
                <a:latin typeface="Arial"/>
                <a:ea typeface="Arial"/>
                <a:cs typeface="Arial"/>
                <a:sym typeface="Arial"/>
              </a:defRPr>
            </a:lvl7pPr>
            <a:lvl8pPr marL="0" marR="0" lvl="7" indent="0" algn="r" rtl="0">
              <a:spcBef>
                <a:spcPts val="0"/>
              </a:spcBef>
              <a:spcAft>
                <a:spcPts val="0"/>
              </a:spcAft>
              <a:buNone/>
              <a:defRPr sz="4900">
                <a:solidFill>
                  <a:schemeClr val="dk1"/>
                </a:solidFill>
                <a:latin typeface="Arial"/>
                <a:ea typeface="Arial"/>
                <a:cs typeface="Arial"/>
                <a:sym typeface="Arial"/>
              </a:defRPr>
            </a:lvl8pPr>
            <a:lvl9pPr marL="0" marR="0" lvl="8" indent="0" algn="r" rtl="0">
              <a:spcBef>
                <a:spcPts val="0"/>
              </a:spcBef>
              <a:spcAft>
                <a:spcPts val="0"/>
              </a:spcAft>
              <a:buNone/>
              <a:defRPr sz="4900">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DCE8F4"/>
            </a:gs>
            <a:gs pos="100000">
              <a:srgbClr val="FFFFFF"/>
            </a:gs>
          </a:gsLst>
          <a:lin ang="5400000" scaled="0"/>
        </a:gra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1260614" y="1295225"/>
            <a:ext cx="22681924" cy="5401066"/>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56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156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156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156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156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156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156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156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15600" b="0" i="0" u="none" strike="noStrike" cap="none">
                <a:solidFill>
                  <a:schemeClr val="dk2"/>
                </a:solidFill>
                <a:latin typeface="Arial"/>
                <a:ea typeface="Arial"/>
                <a:cs typeface="Arial"/>
                <a:sym typeface="Arial"/>
              </a:defRPr>
            </a:lvl9pPr>
          </a:lstStyle>
          <a:p>
            <a:endParaRPr/>
          </a:p>
        </p:txBody>
      </p:sp>
      <p:sp>
        <p:nvSpPr>
          <p:cNvPr id="7" name="Shape 7"/>
          <p:cNvSpPr txBox="1">
            <a:spLocks noGrp="1"/>
          </p:cNvSpPr>
          <p:nvPr>
            <p:ph type="body" idx="1"/>
          </p:nvPr>
        </p:nvSpPr>
        <p:spPr>
          <a:xfrm>
            <a:off x="1260614" y="7559384"/>
            <a:ext cx="22681924" cy="21387610"/>
          </a:xfrm>
          <a:prstGeom prst="rect">
            <a:avLst/>
          </a:prstGeom>
          <a:noFill/>
          <a:ln>
            <a:noFill/>
          </a:ln>
        </p:spPr>
        <p:txBody>
          <a:bodyPr spcFirstLastPara="1" wrap="square" lIns="91425" tIns="91425" rIns="91425" bIns="91425" anchor="t" anchorCtr="0"/>
          <a:lstStyle>
            <a:lvl1pPr marL="457200" marR="0" lvl="0" indent="-939800" algn="l" rtl="0">
              <a:spcBef>
                <a:spcPts val="2240"/>
              </a:spcBef>
              <a:spcAft>
                <a:spcPts val="0"/>
              </a:spcAft>
              <a:buClr>
                <a:schemeClr val="dk1"/>
              </a:buClr>
              <a:buSzPts val="11200"/>
              <a:buFont typeface="Arial"/>
              <a:buChar char="•"/>
              <a:defRPr sz="11200" b="0" i="0" u="none" strike="noStrike" cap="none">
                <a:solidFill>
                  <a:schemeClr val="dk1"/>
                </a:solidFill>
                <a:latin typeface="Arial"/>
                <a:ea typeface="Arial"/>
                <a:cs typeface="Arial"/>
                <a:sym typeface="Arial"/>
              </a:defRPr>
            </a:lvl1pPr>
            <a:lvl2pPr marL="914400" marR="0" lvl="1" indent="-838200" algn="l" rtl="0">
              <a:spcBef>
                <a:spcPts val="1920"/>
              </a:spcBef>
              <a:spcAft>
                <a:spcPts val="0"/>
              </a:spcAft>
              <a:buClr>
                <a:schemeClr val="dk1"/>
              </a:buClr>
              <a:buSzPts val="9600"/>
              <a:buFont typeface="Arial"/>
              <a:buChar char="–"/>
              <a:defRPr sz="9600" b="0" i="0" u="none" strike="noStrike" cap="none">
                <a:solidFill>
                  <a:schemeClr val="dk1"/>
                </a:solidFill>
                <a:latin typeface="Arial"/>
                <a:ea typeface="Arial"/>
                <a:cs typeface="Arial"/>
                <a:sym typeface="Arial"/>
              </a:defRPr>
            </a:lvl2pPr>
            <a:lvl3pPr marL="1371600" marR="0" lvl="2" indent="-768350" algn="l" rtl="0">
              <a:spcBef>
                <a:spcPts val="1700"/>
              </a:spcBef>
              <a:spcAft>
                <a:spcPts val="0"/>
              </a:spcAft>
              <a:buClr>
                <a:schemeClr val="dk1"/>
              </a:buClr>
              <a:buSzPts val="8500"/>
              <a:buFont typeface="Arial"/>
              <a:buChar char="•"/>
              <a:defRPr sz="8500" b="0" i="0" u="none" strike="noStrike" cap="none">
                <a:solidFill>
                  <a:schemeClr val="dk1"/>
                </a:solidFill>
                <a:latin typeface="Arial"/>
                <a:ea typeface="Arial"/>
                <a:cs typeface="Arial"/>
                <a:sym typeface="Arial"/>
              </a:defRPr>
            </a:lvl3pPr>
            <a:lvl4pPr marL="1828800" marR="0" lvl="3"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4pPr>
            <a:lvl5pPr marL="2286000" marR="0" lvl="4"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5pPr>
            <a:lvl6pPr marL="2743200" marR="0" lvl="5"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6pPr>
            <a:lvl7pPr marL="3200400" marR="0" lvl="6"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7pPr>
            <a:lvl8pPr marL="3657600" marR="0" lvl="7"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8pPr>
            <a:lvl9pPr marL="4114800" marR="0" lvl="8"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9pPr>
          </a:lstStyle>
          <a:p>
            <a:endParaRPr/>
          </a:p>
        </p:txBody>
      </p:sp>
      <p:sp>
        <p:nvSpPr>
          <p:cNvPr id="8" name="Shape 8"/>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9" name="Shape 9"/>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10" name="Shape 10"/>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b="0" i="0" u="none" strike="noStrike" cap="none">
                <a:solidFill>
                  <a:schemeClr val="dk1"/>
                </a:solidFill>
                <a:latin typeface="Arial"/>
                <a:ea typeface="Arial"/>
                <a:cs typeface="Arial"/>
                <a:sym typeface="Arial"/>
              </a:defRPr>
            </a:lvl1pPr>
            <a:lvl2pPr marL="0" marR="0" lvl="1" indent="0" algn="r" rtl="0">
              <a:spcBef>
                <a:spcPts val="0"/>
              </a:spcBef>
              <a:spcAft>
                <a:spcPts val="0"/>
              </a:spcAft>
              <a:buNone/>
              <a:defRPr sz="4900" b="0" i="0" u="none" strike="noStrike" cap="none">
                <a:solidFill>
                  <a:schemeClr val="dk1"/>
                </a:solidFill>
                <a:latin typeface="Arial"/>
                <a:ea typeface="Arial"/>
                <a:cs typeface="Arial"/>
                <a:sym typeface="Arial"/>
              </a:defRPr>
            </a:lvl2pPr>
            <a:lvl3pPr marL="0" marR="0" lvl="2" indent="0" algn="r" rtl="0">
              <a:spcBef>
                <a:spcPts val="0"/>
              </a:spcBef>
              <a:spcAft>
                <a:spcPts val="0"/>
              </a:spcAft>
              <a:buNone/>
              <a:defRPr sz="4900" b="0" i="0" u="none" strike="noStrike" cap="none">
                <a:solidFill>
                  <a:schemeClr val="dk1"/>
                </a:solidFill>
                <a:latin typeface="Arial"/>
                <a:ea typeface="Arial"/>
                <a:cs typeface="Arial"/>
                <a:sym typeface="Arial"/>
              </a:defRPr>
            </a:lvl3pPr>
            <a:lvl4pPr marL="0" marR="0" lvl="3" indent="0" algn="r" rtl="0">
              <a:spcBef>
                <a:spcPts val="0"/>
              </a:spcBef>
              <a:spcAft>
                <a:spcPts val="0"/>
              </a:spcAft>
              <a:buNone/>
              <a:defRPr sz="4900" b="0" i="0" u="none" strike="noStrike" cap="none">
                <a:solidFill>
                  <a:schemeClr val="dk1"/>
                </a:solidFill>
                <a:latin typeface="Arial"/>
                <a:ea typeface="Arial"/>
                <a:cs typeface="Arial"/>
                <a:sym typeface="Arial"/>
              </a:defRPr>
            </a:lvl4pPr>
            <a:lvl5pPr marL="0" marR="0" lvl="4" indent="0" algn="r" rtl="0">
              <a:spcBef>
                <a:spcPts val="0"/>
              </a:spcBef>
              <a:spcAft>
                <a:spcPts val="0"/>
              </a:spcAft>
              <a:buNone/>
              <a:defRPr sz="4900" b="0" i="0" u="none" strike="noStrike" cap="none">
                <a:solidFill>
                  <a:schemeClr val="dk1"/>
                </a:solidFill>
                <a:latin typeface="Arial"/>
                <a:ea typeface="Arial"/>
                <a:cs typeface="Arial"/>
                <a:sym typeface="Arial"/>
              </a:defRPr>
            </a:lvl5pPr>
            <a:lvl6pPr marL="0" marR="0" lvl="5" indent="0" algn="r" rtl="0">
              <a:spcBef>
                <a:spcPts val="0"/>
              </a:spcBef>
              <a:spcAft>
                <a:spcPts val="0"/>
              </a:spcAft>
              <a:buNone/>
              <a:defRPr sz="4900" b="0" i="0" u="none" strike="noStrike" cap="none">
                <a:solidFill>
                  <a:schemeClr val="dk1"/>
                </a:solidFill>
                <a:latin typeface="Arial"/>
                <a:ea typeface="Arial"/>
                <a:cs typeface="Arial"/>
                <a:sym typeface="Arial"/>
              </a:defRPr>
            </a:lvl6pPr>
            <a:lvl7pPr marL="0" marR="0" lvl="6" indent="0" algn="r" rtl="0">
              <a:spcBef>
                <a:spcPts val="0"/>
              </a:spcBef>
              <a:spcAft>
                <a:spcPts val="0"/>
              </a:spcAft>
              <a:buNone/>
              <a:defRPr sz="4900" b="0" i="0" u="none" strike="noStrike" cap="none">
                <a:solidFill>
                  <a:schemeClr val="dk1"/>
                </a:solidFill>
                <a:latin typeface="Arial"/>
                <a:ea typeface="Arial"/>
                <a:cs typeface="Arial"/>
                <a:sym typeface="Arial"/>
              </a:defRPr>
            </a:lvl7pPr>
            <a:lvl8pPr marL="0" marR="0" lvl="7" indent="0" algn="r" rtl="0">
              <a:spcBef>
                <a:spcPts val="0"/>
              </a:spcBef>
              <a:spcAft>
                <a:spcPts val="0"/>
              </a:spcAft>
              <a:buNone/>
              <a:defRPr sz="4900" b="0" i="0" u="none" strike="noStrike" cap="none">
                <a:solidFill>
                  <a:schemeClr val="dk1"/>
                </a:solidFill>
                <a:latin typeface="Arial"/>
                <a:ea typeface="Arial"/>
                <a:cs typeface="Arial"/>
                <a:sym typeface="Arial"/>
              </a:defRPr>
            </a:lvl8pPr>
            <a:lvl9pPr marL="0" marR="0" lvl="8" indent="0" algn="r" rtl="0">
              <a:spcBef>
                <a:spcPts val="0"/>
              </a:spcBef>
              <a:spcAft>
                <a:spcPts val="0"/>
              </a:spcAft>
              <a:buNone/>
              <a:defRPr sz="4900" b="0" i="0" u="none" strike="noStrike" cap="none">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p:nvPr/>
        </p:nvSpPr>
        <p:spPr>
          <a:xfrm>
            <a:off x="857320" y="559361"/>
            <a:ext cx="23346842" cy="3190519"/>
          </a:xfrm>
          <a:prstGeom prst="rect">
            <a:avLst/>
          </a:prstGeom>
          <a:gradFill>
            <a:gsLst>
              <a:gs pos="0">
                <a:srgbClr val="336699"/>
              </a:gs>
              <a:gs pos="50000">
                <a:srgbClr val="FFFFFF"/>
              </a:gs>
              <a:gs pos="100000">
                <a:srgbClr val="336699"/>
              </a:gs>
            </a:gsLst>
            <a:lin ang="5400000" scaled="0"/>
          </a:gradFill>
          <a:ln>
            <a:noFill/>
          </a:ln>
        </p:spPr>
        <p:txBody>
          <a:bodyPr spcFirstLastPara="1" wrap="square" lIns="140425" tIns="70200" rIns="140425" bIns="70200" anchor="ctr" anchorCtr="0">
            <a:noAutofit/>
          </a:bodyPr>
          <a:lstStyle/>
          <a:p>
            <a:pPr marL="0" marR="0" lvl="0" indent="0" algn="ctr" rtl="0">
              <a:spcBef>
                <a:spcPts val="0"/>
              </a:spcBef>
              <a:spcAft>
                <a:spcPts val="0"/>
              </a:spcAft>
              <a:buNone/>
            </a:pPr>
            <a:endParaRPr sz="3700" b="1" i="0" u="none" strike="noStrike" cap="none">
              <a:solidFill>
                <a:srgbClr val="FF0000"/>
              </a:solidFill>
              <a:latin typeface="Arial"/>
              <a:ea typeface="Arial"/>
              <a:cs typeface="Arial"/>
              <a:sym typeface="Arial"/>
            </a:endParaRPr>
          </a:p>
        </p:txBody>
      </p:sp>
      <p:sp>
        <p:nvSpPr>
          <p:cNvPr id="85" name="Shape 85"/>
          <p:cNvSpPr/>
          <p:nvPr/>
        </p:nvSpPr>
        <p:spPr>
          <a:xfrm>
            <a:off x="857320" y="3779427"/>
            <a:ext cx="23346843" cy="480059"/>
          </a:xfrm>
          <a:prstGeom prst="rect">
            <a:avLst/>
          </a:prstGeom>
          <a:gradFill>
            <a:gsLst>
              <a:gs pos="0">
                <a:srgbClr val="336699"/>
              </a:gs>
              <a:gs pos="50000">
                <a:srgbClr val="FFFFFF"/>
              </a:gs>
              <a:gs pos="100000">
                <a:srgbClr val="336699"/>
              </a:gs>
            </a:gsLst>
            <a:lin ang="5400000" scaled="0"/>
          </a:gradFill>
          <a:ln>
            <a:noFill/>
          </a:ln>
        </p:spPr>
        <p:txBody>
          <a:bodyPr spcFirstLastPara="1" wrap="square" lIns="140425" tIns="70200" rIns="140425" bIns="70200" anchor="ctr" anchorCtr="0">
            <a:noAutofit/>
          </a:bodyPr>
          <a:lstStyle/>
          <a:p>
            <a:pPr marL="0" marR="0" lvl="0" indent="0" algn="ctr" rtl="0">
              <a:spcBef>
                <a:spcPts val="0"/>
              </a:spcBef>
              <a:spcAft>
                <a:spcPts val="0"/>
              </a:spcAft>
              <a:buNone/>
            </a:pPr>
            <a:r>
              <a:rPr lang="en-US" sz="2400" b="1" i="0" u="none" strike="noStrike" cap="none" dirty="0">
                <a:solidFill>
                  <a:srgbClr val="C00000"/>
                </a:solidFill>
                <a:latin typeface="Times New Roman" panose="02020603050405020304" pitchFamily="18" charset="0"/>
                <a:ea typeface="Arial Black"/>
                <a:cs typeface="Times New Roman" panose="02020603050405020304" pitchFamily="18" charset="0"/>
                <a:sym typeface="Arial Black"/>
              </a:rPr>
              <a:t>Introduction</a:t>
            </a:r>
            <a:endParaRPr sz="2400" dirty="0">
              <a:latin typeface="Times New Roman" panose="02020603050405020304" pitchFamily="18" charset="0"/>
              <a:cs typeface="Times New Roman" panose="02020603050405020304" pitchFamily="18" charset="0"/>
            </a:endParaRPr>
          </a:p>
        </p:txBody>
      </p:sp>
      <p:sp>
        <p:nvSpPr>
          <p:cNvPr id="86" name="Shape 86"/>
          <p:cNvSpPr/>
          <p:nvPr/>
        </p:nvSpPr>
        <p:spPr>
          <a:xfrm>
            <a:off x="872803" y="26838702"/>
            <a:ext cx="23561803" cy="441941"/>
          </a:xfrm>
          <a:prstGeom prst="rect">
            <a:avLst/>
          </a:prstGeom>
          <a:gradFill>
            <a:gsLst>
              <a:gs pos="0">
                <a:srgbClr val="336699"/>
              </a:gs>
              <a:gs pos="50000">
                <a:srgbClr val="FFFFFF"/>
              </a:gs>
              <a:gs pos="100000">
                <a:srgbClr val="336699"/>
              </a:gs>
            </a:gsLst>
            <a:lin ang="5400000" scaled="0"/>
          </a:gradFill>
          <a:ln>
            <a:noFill/>
          </a:ln>
        </p:spPr>
        <p:txBody>
          <a:bodyPr spcFirstLastPara="1" wrap="square" lIns="140425" tIns="70200" rIns="140425" bIns="70200" anchor="ctr" anchorCtr="0">
            <a:noAutofit/>
          </a:bodyPr>
          <a:lstStyle/>
          <a:p>
            <a:pPr marL="0" marR="0" lvl="0" indent="0" algn="ctr" rtl="0">
              <a:spcBef>
                <a:spcPts val="0"/>
              </a:spcBef>
              <a:spcAft>
                <a:spcPts val="0"/>
              </a:spcAft>
              <a:buNone/>
            </a:pPr>
            <a:r>
              <a:rPr lang="en-US" sz="2400" b="1" i="0" u="none" strike="noStrike" cap="none" dirty="0">
                <a:solidFill>
                  <a:srgbClr val="C00000"/>
                </a:solidFill>
                <a:latin typeface="Times New Roman" panose="02020603050405020304" pitchFamily="18" charset="0"/>
                <a:ea typeface="Arial Black"/>
                <a:cs typeface="Times New Roman" panose="02020603050405020304" pitchFamily="18" charset="0"/>
                <a:sym typeface="Arial Black"/>
              </a:rPr>
              <a:t>Conclusion</a:t>
            </a:r>
            <a:endParaRPr sz="2400" b="1" i="0" u="none" strike="noStrike" cap="none" dirty="0">
              <a:solidFill>
                <a:srgbClr val="C00000"/>
              </a:solidFill>
              <a:latin typeface="Times New Roman" panose="02020603050405020304" pitchFamily="18" charset="0"/>
              <a:ea typeface="Arial Black"/>
              <a:cs typeface="Times New Roman" panose="02020603050405020304" pitchFamily="18" charset="0"/>
              <a:sym typeface="Arial Black"/>
            </a:endParaRPr>
          </a:p>
        </p:txBody>
      </p:sp>
      <p:sp>
        <p:nvSpPr>
          <p:cNvPr id="87" name="Shape 87"/>
          <p:cNvSpPr txBox="1"/>
          <p:nvPr/>
        </p:nvSpPr>
        <p:spPr>
          <a:xfrm>
            <a:off x="847579" y="4370126"/>
            <a:ext cx="23467074" cy="921498"/>
          </a:xfrm>
          <a:prstGeom prst="rect">
            <a:avLst/>
          </a:prstGeom>
          <a:noFill/>
          <a:ln>
            <a:noFill/>
          </a:ln>
        </p:spPr>
        <p:txBody>
          <a:bodyPr spcFirstLastPara="1" wrap="square" lIns="140425" tIns="70200" rIns="140425" bIns="70200" anchor="t" anchorCtr="0">
            <a:noAutofit/>
          </a:bodyPr>
          <a:lstStyle/>
          <a:p>
            <a:pPr marL="0" marR="0" lvl="0" indent="0" algn="l" rtl="0">
              <a:lnSpc>
                <a:spcPct val="150000"/>
              </a:lnSpc>
              <a:spcBef>
                <a:spcPts val="0"/>
              </a:spcBef>
              <a:spcAft>
                <a:spcPts val="0"/>
              </a:spcAft>
              <a:buNone/>
            </a:pPr>
            <a:r>
              <a:rPr lang="tr-TR" sz="1800" dirty="0">
                <a:solidFill>
                  <a:schemeClr val="dk1"/>
                </a:solidFill>
              </a:rPr>
              <a:t>	</a:t>
            </a:r>
            <a:r>
              <a:rPr lang="en-US" sz="2400" b="0" i="0" u="none" strike="noStrike" cap="none" dirty="0">
                <a:solidFill>
                  <a:schemeClr val="dk1"/>
                </a:solidFill>
                <a:latin typeface="Times New Roman" panose="02020603050405020304" pitchFamily="18" charset="0"/>
                <a:cs typeface="Times New Roman" panose="02020603050405020304" pitchFamily="18" charset="0"/>
                <a:sym typeface="Arial"/>
              </a:rPr>
              <a:t>Breast cancer remains a worldwide public health dilemma and is currently the most common </a:t>
            </a:r>
            <a:r>
              <a:rPr lang="en-US" sz="2400" b="0" i="0" u="none" strike="noStrike" cap="none" dirty="0" err="1">
                <a:solidFill>
                  <a:schemeClr val="dk1"/>
                </a:solidFill>
                <a:latin typeface="Times New Roman" panose="02020603050405020304" pitchFamily="18" charset="0"/>
                <a:cs typeface="Times New Roman" panose="02020603050405020304" pitchFamily="18" charset="0"/>
                <a:sym typeface="Arial"/>
              </a:rPr>
              <a:t>tumour</a:t>
            </a:r>
            <a:r>
              <a:rPr lang="en-US" sz="2400" b="0" i="0" u="none" strike="noStrike" cap="none" dirty="0">
                <a:solidFill>
                  <a:schemeClr val="dk1"/>
                </a:solidFill>
                <a:latin typeface="Times New Roman" panose="02020603050405020304" pitchFamily="18" charset="0"/>
                <a:cs typeface="Times New Roman" panose="02020603050405020304" pitchFamily="18" charset="0"/>
                <a:sym typeface="Arial"/>
              </a:rPr>
              <a:t> in the globe. It is a global issue now, but still it is diagnosed in the advanced stages due to the negligence of women regarding the self inspection and clinical examination of the breast. Early diagnosis of breast cancer is one of the best approaches to prevent the devastating consequences of this disease. In some developed countries, the 5-year relative survival rate of breast cancer patients is above 80% due to early prevention. Clinical Breast Examination(CBE) is a key step in the diagnosis and surveillance of a number of benign and malignant breast diseases. When used as part of a multimodal evaluation, the breast exam provides important information used in both the workup and management of many diseases of the breast. The aim of this study is to demonstrate the number of CBEs to improve students' confidence in their CBE skills.</a:t>
            </a:r>
            <a:endParaRPr sz="2400" b="0" i="0" u="none" strike="noStrike" cap="none" dirty="0">
              <a:solidFill>
                <a:schemeClr val="dk1"/>
              </a:solidFill>
              <a:latin typeface="Times New Roman" panose="02020603050405020304" pitchFamily="18" charset="0"/>
              <a:cs typeface="Times New Roman" panose="02020603050405020304" pitchFamily="18" charset="0"/>
              <a:sym typeface="Arial"/>
            </a:endParaRPr>
          </a:p>
        </p:txBody>
      </p:sp>
      <p:sp>
        <p:nvSpPr>
          <p:cNvPr id="88" name="Shape 88"/>
          <p:cNvSpPr/>
          <p:nvPr/>
        </p:nvSpPr>
        <p:spPr>
          <a:xfrm>
            <a:off x="1186013" y="1172465"/>
            <a:ext cx="23561803" cy="694335"/>
          </a:xfrm>
          <a:prstGeom prst="rect">
            <a:avLst/>
          </a:prstGeom>
          <a:noFill/>
          <a:ln>
            <a:noFill/>
          </a:ln>
        </p:spPr>
        <p:txBody>
          <a:bodyPr spcFirstLastPara="1" wrap="square" lIns="78000" tIns="39000" rIns="78000" bIns="39000" anchor="ctr" anchorCtr="0">
            <a:noAutofit/>
          </a:bodyPr>
          <a:lstStyle/>
          <a:p>
            <a:pPr marL="0" marR="0" lvl="0" indent="0" algn="ctr" rtl="0">
              <a:spcBef>
                <a:spcPts val="0"/>
              </a:spcBef>
              <a:spcAft>
                <a:spcPts val="0"/>
              </a:spcAft>
              <a:buNone/>
            </a:pPr>
            <a:r>
              <a:rPr lang="en-US" sz="4800" b="1" i="0" u="none" strike="noStrike" cap="none" dirty="0">
                <a:solidFill>
                  <a:schemeClr val="dk1"/>
                </a:solidFill>
                <a:latin typeface="Times New Roman" panose="02020603050405020304" pitchFamily="18" charset="0"/>
                <a:cs typeface="Times New Roman" panose="02020603050405020304" pitchFamily="18" charset="0"/>
                <a:sym typeface="Arial"/>
              </a:rPr>
              <a:t>Self-Confidence in Clinical Breast Examination(CBE) Among Students of </a:t>
            </a:r>
            <a:r>
              <a:rPr lang="en-US" sz="4800" b="1" i="0" u="none" strike="noStrike" cap="none" dirty="0" err="1">
                <a:solidFill>
                  <a:schemeClr val="dk1"/>
                </a:solidFill>
                <a:latin typeface="Times New Roman" panose="02020603050405020304" pitchFamily="18" charset="0"/>
                <a:cs typeface="Times New Roman" panose="02020603050405020304" pitchFamily="18" charset="0"/>
                <a:sym typeface="Arial"/>
              </a:rPr>
              <a:t>Bezmialem</a:t>
            </a:r>
            <a:r>
              <a:rPr lang="en-US" sz="4800" b="1" i="0" u="none" strike="noStrike" cap="none" dirty="0">
                <a:solidFill>
                  <a:schemeClr val="dk1"/>
                </a:solidFill>
                <a:latin typeface="Times New Roman" panose="02020603050405020304" pitchFamily="18" charset="0"/>
                <a:cs typeface="Times New Roman" panose="02020603050405020304" pitchFamily="18" charset="0"/>
                <a:sym typeface="Arial"/>
              </a:rPr>
              <a:t> </a:t>
            </a:r>
            <a:r>
              <a:rPr lang="en-US" sz="4800" b="1" i="0" u="none" strike="noStrike" cap="none" dirty="0" err="1">
                <a:solidFill>
                  <a:schemeClr val="dk1"/>
                </a:solidFill>
                <a:latin typeface="Times New Roman" panose="02020603050405020304" pitchFamily="18" charset="0"/>
                <a:cs typeface="Times New Roman" panose="02020603050405020304" pitchFamily="18" charset="0"/>
                <a:sym typeface="Arial"/>
              </a:rPr>
              <a:t>Vakif</a:t>
            </a:r>
            <a:r>
              <a:rPr lang="en-US" sz="4800" b="1" i="0" u="none" strike="noStrike" cap="none" dirty="0">
                <a:solidFill>
                  <a:schemeClr val="dk1"/>
                </a:solidFill>
                <a:latin typeface="Times New Roman" panose="02020603050405020304" pitchFamily="18" charset="0"/>
                <a:cs typeface="Times New Roman" panose="02020603050405020304" pitchFamily="18" charset="0"/>
                <a:sym typeface="Arial"/>
              </a:rPr>
              <a:t> University Medical Faculty</a:t>
            </a:r>
            <a:endParaRPr lang="en-US" sz="4800" b="0" i="0" u="none" strike="noStrike" cap="none" dirty="0">
              <a:solidFill>
                <a:schemeClr val="dk1"/>
              </a:solidFill>
              <a:latin typeface="Times New Roman" panose="02020603050405020304" pitchFamily="18" charset="0"/>
              <a:cs typeface="Times New Roman" panose="02020603050405020304" pitchFamily="18" charset="0"/>
              <a:sym typeface="Arial"/>
            </a:endParaRPr>
          </a:p>
        </p:txBody>
      </p:sp>
      <p:sp>
        <p:nvSpPr>
          <p:cNvPr id="89" name="Shape 89"/>
          <p:cNvSpPr/>
          <p:nvPr/>
        </p:nvSpPr>
        <p:spPr>
          <a:xfrm>
            <a:off x="4026035" y="2283778"/>
            <a:ext cx="17881758" cy="1236022"/>
          </a:xfrm>
          <a:prstGeom prst="rect">
            <a:avLst/>
          </a:prstGeom>
          <a:noFill/>
          <a:ln>
            <a:noFill/>
          </a:ln>
        </p:spPr>
        <p:txBody>
          <a:bodyPr spcFirstLastPara="1" wrap="square" lIns="78000" tIns="39000" rIns="78000" bIns="39000" anchor="ctr" anchorCtr="0">
            <a:noAutofit/>
          </a:bodyPr>
          <a:lstStyle/>
          <a:p>
            <a:pPr marL="0" marR="0" lvl="0" indent="0" algn="ctr" rtl="0">
              <a:spcBef>
                <a:spcPts val="0"/>
              </a:spcBef>
              <a:spcAft>
                <a:spcPts val="0"/>
              </a:spcAft>
              <a:buClr>
                <a:schemeClr val="dk1"/>
              </a:buClr>
              <a:buSzPts val="2400"/>
              <a:buFont typeface="Arial"/>
              <a:buNone/>
            </a:pPr>
            <a:r>
              <a:rPr lang="tr-TR" sz="3600" b="1" i="0" strike="noStrike" cap="none" dirty="0">
                <a:solidFill>
                  <a:schemeClr val="dk1"/>
                </a:solidFill>
                <a:latin typeface="Times New Roman" panose="02020603050405020304" pitchFamily="18" charset="0"/>
                <a:cs typeface="Times New Roman" panose="02020603050405020304" pitchFamily="18" charset="0"/>
                <a:sym typeface="Arial"/>
              </a:rPr>
              <a:t>Melikcan Şenol</a:t>
            </a:r>
            <a:r>
              <a:rPr lang="tr-TR" sz="3600" b="1" baseline="30000" dirty="0">
                <a:effectLst/>
                <a:latin typeface="Times New Roman" panose="02020603050405020304" pitchFamily="18" charset="0"/>
                <a:ea typeface="Calibri" panose="020F0502020204030204" pitchFamily="34" charset="0"/>
              </a:rPr>
              <a:t>1</a:t>
            </a:r>
            <a:r>
              <a:rPr lang="tr-TR" sz="3600" b="1" i="0" strike="noStrike" cap="none" dirty="0">
                <a:solidFill>
                  <a:schemeClr val="dk1"/>
                </a:solidFill>
                <a:latin typeface="Times New Roman" panose="02020603050405020304" pitchFamily="18" charset="0"/>
                <a:cs typeface="Times New Roman" panose="02020603050405020304" pitchFamily="18" charset="0"/>
                <a:sym typeface="Arial"/>
              </a:rPr>
              <a:t>, Yeliz Emine Ersoy</a:t>
            </a:r>
            <a:r>
              <a:rPr lang="tr-TR" sz="3600" b="1" baseline="30000" dirty="0">
                <a:effectLst/>
                <a:latin typeface="Times New Roman" panose="02020603050405020304" pitchFamily="18" charset="0"/>
                <a:ea typeface="Calibri" panose="020F0502020204030204" pitchFamily="34" charset="0"/>
              </a:rPr>
              <a:t>2</a:t>
            </a:r>
            <a:r>
              <a:rPr lang="tr-TR" sz="3600" b="1" dirty="0">
                <a:effectLst/>
                <a:latin typeface="Times New Roman" panose="02020603050405020304" pitchFamily="18" charset="0"/>
                <a:ea typeface="Calibri" panose="020F0502020204030204" pitchFamily="34" charset="0"/>
              </a:rPr>
              <a:t> </a:t>
            </a:r>
            <a:endParaRPr lang="tr-TR" sz="3600" b="1" i="0" strike="noStrike" cap="none" dirty="0">
              <a:solidFill>
                <a:schemeClr val="dk1"/>
              </a:solidFill>
              <a:latin typeface="Times New Roman" panose="02020603050405020304" pitchFamily="18" charset="0"/>
              <a:cs typeface="Times New Roman" panose="02020603050405020304" pitchFamily="18" charset="0"/>
              <a:sym typeface="Arial"/>
            </a:endParaRPr>
          </a:p>
          <a:p>
            <a:pPr marL="0" marR="0" lvl="0" indent="0" algn="ctr" rtl="0">
              <a:spcBef>
                <a:spcPts val="0"/>
              </a:spcBef>
              <a:spcAft>
                <a:spcPts val="0"/>
              </a:spcAft>
              <a:buClr>
                <a:schemeClr val="dk1"/>
              </a:buClr>
              <a:buSzPts val="2400"/>
              <a:buFont typeface="Arial"/>
              <a:buNone/>
            </a:pPr>
            <a:r>
              <a:rPr lang="tr-TR" sz="2800" b="1" i="0" strike="noStrike" cap="none" dirty="0">
                <a:solidFill>
                  <a:schemeClr val="dk1"/>
                </a:solidFill>
                <a:latin typeface="Times New Roman" panose="02020603050405020304" pitchFamily="18" charset="0"/>
                <a:cs typeface="Times New Roman" panose="02020603050405020304" pitchFamily="18" charset="0"/>
                <a:sym typeface="Arial"/>
              </a:rPr>
              <a:t>1Bezmialem </a:t>
            </a:r>
            <a:r>
              <a:rPr lang="tr-TR" sz="2800" b="1" i="0" strike="noStrike" cap="none" dirty="0" err="1">
                <a:solidFill>
                  <a:schemeClr val="dk1"/>
                </a:solidFill>
                <a:latin typeface="Times New Roman" panose="02020603050405020304" pitchFamily="18" charset="0"/>
                <a:cs typeface="Times New Roman" panose="02020603050405020304" pitchFamily="18" charset="0"/>
                <a:sym typeface="Arial"/>
              </a:rPr>
              <a:t>Vakif</a:t>
            </a:r>
            <a:r>
              <a:rPr lang="tr-TR" sz="2800" b="1" i="0" strike="noStrike" cap="none" dirty="0">
                <a:solidFill>
                  <a:schemeClr val="dk1"/>
                </a:solidFill>
                <a:latin typeface="Times New Roman" panose="02020603050405020304" pitchFamily="18" charset="0"/>
                <a:cs typeface="Times New Roman" panose="02020603050405020304" pitchFamily="18" charset="0"/>
                <a:sym typeface="Arial"/>
              </a:rPr>
              <a:t> </a:t>
            </a:r>
            <a:r>
              <a:rPr lang="tr-TR" sz="2800" b="1" i="0" strike="noStrike" cap="none" dirty="0" err="1">
                <a:solidFill>
                  <a:schemeClr val="dk1"/>
                </a:solidFill>
                <a:latin typeface="Times New Roman" panose="02020603050405020304" pitchFamily="18" charset="0"/>
                <a:cs typeface="Times New Roman" panose="02020603050405020304" pitchFamily="18" charset="0"/>
                <a:sym typeface="Arial"/>
              </a:rPr>
              <a:t>University</a:t>
            </a:r>
            <a:r>
              <a:rPr lang="tr-TR" sz="2800" b="1" i="0" strike="noStrike" cap="none" dirty="0">
                <a:solidFill>
                  <a:schemeClr val="dk1"/>
                </a:solidFill>
                <a:latin typeface="Times New Roman" panose="02020603050405020304" pitchFamily="18" charset="0"/>
                <a:cs typeface="Times New Roman" panose="02020603050405020304" pitchFamily="18" charset="0"/>
                <a:sym typeface="Arial"/>
              </a:rPr>
              <a:t>, </a:t>
            </a:r>
            <a:r>
              <a:rPr lang="tr-TR" sz="2800" b="1" i="0" strike="noStrike" cap="none" dirty="0" err="1">
                <a:solidFill>
                  <a:schemeClr val="dk1"/>
                </a:solidFill>
                <a:latin typeface="Times New Roman" panose="02020603050405020304" pitchFamily="18" charset="0"/>
                <a:cs typeface="Times New Roman" panose="02020603050405020304" pitchFamily="18" charset="0"/>
                <a:sym typeface="Arial"/>
              </a:rPr>
              <a:t>Faculty</a:t>
            </a:r>
            <a:r>
              <a:rPr lang="tr-TR" sz="2800" b="1" i="0" strike="noStrike" cap="none" dirty="0">
                <a:solidFill>
                  <a:schemeClr val="dk1"/>
                </a:solidFill>
                <a:latin typeface="Times New Roman" panose="02020603050405020304" pitchFamily="18" charset="0"/>
                <a:cs typeface="Times New Roman" panose="02020603050405020304" pitchFamily="18" charset="0"/>
                <a:sym typeface="Arial"/>
              </a:rPr>
              <a:t> of </a:t>
            </a:r>
            <a:r>
              <a:rPr lang="tr-TR" sz="2800" b="1" i="0" strike="noStrike" cap="none" dirty="0" err="1">
                <a:solidFill>
                  <a:schemeClr val="dk1"/>
                </a:solidFill>
                <a:latin typeface="Times New Roman" panose="02020603050405020304" pitchFamily="18" charset="0"/>
                <a:cs typeface="Times New Roman" panose="02020603050405020304" pitchFamily="18" charset="0"/>
                <a:sym typeface="Arial"/>
              </a:rPr>
              <a:t>Medicine</a:t>
            </a:r>
            <a:r>
              <a:rPr lang="tr-TR" sz="2800" b="1" i="0" strike="noStrike" cap="none" dirty="0">
                <a:solidFill>
                  <a:schemeClr val="dk1"/>
                </a:solidFill>
                <a:latin typeface="Times New Roman" panose="02020603050405020304" pitchFamily="18" charset="0"/>
                <a:cs typeface="Times New Roman" panose="02020603050405020304" pitchFamily="18" charset="0"/>
                <a:sym typeface="Arial"/>
              </a:rPr>
              <a:t>, </a:t>
            </a:r>
            <a:r>
              <a:rPr lang="tr-TR" sz="2800" b="1" i="0" strike="noStrike" cap="none" dirty="0" err="1">
                <a:solidFill>
                  <a:schemeClr val="dk1"/>
                </a:solidFill>
                <a:latin typeface="Times New Roman" panose="02020603050405020304" pitchFamily="18" charset="0"/>
                <a:cs typeface="Times New Roman" panose="02020603050405020304" pitchFamily="18" charset="0"/>
                <a:sym typeface="Arial"/>
              </a:rPr>
              <a:t>Istanbul</a:t>
            </a:r>
            <a:r>
              <a:rPr lang="tr-TR" sz="2800" b="1" i="0" strike="noStrike" cap="none" dirty="0">
                <a:solidFill>
                  <a:schemeClr val="dk1"/>
                </a:solidFill>
                <a:latin typeface="Times New Roman" panose="02020603050405020304" pitchFamily="18" charset="0"/>
                <a:cs typeface="Times New Roman" panose="02020603050405020304" pitchFamily="18" charset="0"/>
                <a:sym typeface="Arial"/>
              </a:rPr>
              <a:t>, </a:t>
            </a:r>
            <a:r>
              <a:rPr lang="tr-TR" sz="2800" b="1" i="0" strike="noStrike" cap="none" dirty="0" err="1">
                <a:solidFill>
                  <a:schemeClr val="dk1"/>
                </a:solidFill>
                <a:latin typeface="Times New Roman" panose="02020603050405020304" pitchFamily="18" charset="0"/>
                <a:cs typeface="Times New Roman" panose="02020603050405020304" pitchFamily="18" charset="0"/>
                <a:sym typeface="Arial"/>
              </a:rPr>
              <a:t>Turkey</a:t>
            </a:r>
            <a:endParaRPr lang="tr-TR" sz="2800" b="1" i="0" strike="noStrike" cap="none" dirty="0">
              <a:solidFill>
                <a:schemeClr val="dk1"/>
              </a:solidFill>
              <a:latin typeface="Times New Roman" panose="02020603050405020304" pitchFamily="18" charset="0"/>
              <a:cs typeface="Times New Roman" panose="02020603050405020304" pitchFamily="18" charset="0"/>
              <a:sym typeface="Arial"/>
            </a:endParaRPr>
          </a:p>
          <a:p>
            <a:pPr marL="0" marR="0" lvl="0" indent="0" algn="ctr" rtl="0">
              <a:spcBef>
                <a:spcPts val="0"/>
              </a:spcBef>
              <a:spcAft>
                <a:spcPts val="0"/>
              </a:spcAft>
              <a:buClr>
                <a:schemeClr val="dk1"/>
              </a:buClr>
              <a:buSzPts val="2400"/>
              <a:buFont typeface="Arial"/>
              <a:buNone/>
            </a:pPr>
            <a:r>
              <a:rPr lang="tr-TR" sz="2800" b="1" i="0" strike="noStrike" cap="none" dirty="0">
                <a:solidFill>
                  <a:schemeClr val="dk1"/>
                </a:solidFill>
                <a:latin typeface="Times New Roman" panose="02020603050405020304" pitchFamily="18" charset="0"/>
                <a:cs typeface="Times New Roman" panose="02020603050405020304" pitchFamily="18" charset="0"/>
                <a:sym typeface="Arial"/>
              </a:rPr>
              <a:t>2Bezmialem </a:t>
            </a:r>
            <a:r>
              <a:rPr lang="tr-TR" sz="2800" b="1" i="0" strike="noStrike" cap="none" dirty="0" err="1">
                <a:solidFill>
                  <a:schemeClr val="dk1"/>
                </a:solidFill>
                <a:latin typeface="Times New Roman" panose="02020603050405020304" pitchFamily="18" charset="0"/>
                <a:cs typeface="Times New Roman" panose="02020603050405020304" pitchFamily="18" charset="0"/>
                <a:sym typeface="Arial"/>
              </a:rPr>
              <a:t>Vakif</a:t>
            </a:r>
            <a:r>
              <a:rPr lang="tr-TR" sz="2800" b="1" i="0" strike="noStrike" cap="none" dirty="0">
                <a:solidFill>
                  <a:schemeClr val="dk1"/>
                </a:solidFill>
                <a:latin typeface="Times New Roman" panose="02020603050405020304" pitchFamily="18" charset="0"/>
                <a:cs typeface="Times New Roman" panose="02020603050405020304" pitchFamily="18" charset="0"/>
                <a:sym typeface="Arial"/>
              </a:rPr>
              <a:t> </a:t>
            </a:r>
            <a:r>
              <a:rPr lang="tr-TR" sz="2800" b="1" i="0" strike="noStrike" cap="none" dirty="0" err="1">
                <a:solidFill>
                  <a:schemeClr val="dk1"/>
                </a:solidFill>
                <a:latin typeface="Times New Roman" panose="02020603050405020304" pitchFamily="18" charset="0"/>
                <a:cs typeface="Times New Roman" panose="02020603050405020304" pitchFamily="18" charset="0"/>
                <a:sym typeface="Arial"/>
              </a:rPr>
              <a:t>University</a:t>
            </a:r>
            <a:r>
              <a:rPr lang="tr-TR" sz="2800" b="1" i="0" strike="noStrike" cap="none" dirty="0">
                <a:solidFill>
                  <a:schemeClr val="dk1"/>
                </a:solidFill>
                <a:latin typeface="Times New Roman" panose="02020603050405020304" pitchFamily="18" charset="0"/>
                <a:cs typeface="Times New Roman" panose="02020603050405020304" pitchFamily="18" charset="0"/>
                <a:sym typeface="Arial"/>
              </a:rPr>
              <a:t>, </a:t>
            </a:r>
            <a:r>
              <a:rPr lang="tr-TR" sz="2800" b="1" i="0" strike="noStrike" cap="none" dirty="0" err="1">
                <a:solidFill>
                  <a:schemeClr val="dk1"/>
                </a:solidFill>
                <a:latin typeface="Times New Roman" panose="02020603050405020304" pitchFamily="18" charset="0"/>
                <a:cs typeface="Times New Roman" panose="02020603050405020304" pitchFamily="18" charset="0"/>
                <a:sym typeface="Arial"/>
              </a:rPr>
              <a:t>Faculty</a:t>
            </a:r>
            <a:r>
              <a:rPr lang="tr-TR" sz="2800" b="1" i="0" strike="noStrike" cap="none" dirty="0">
                <a:solidFill>
                  <a:schemeClr val="dk1"/>
                </a:solidFill>
                <a:latin typeface="Times New Roman" panose="02020603050405020304" pitchFamily="18" charset="0"/>
                <a:cs typeface="Times New Roman" panose="02020603050405020304" pitchFamily="18" charset="0"/>
                <a:sym typeface="Arial"/>
              </a:rPr>
              <a:t> of </a:t>
            </a:r>
            <a:r>
              <a:rPr lang="tr-TR" sz="2800" b="1" i="0" strike="noStrike" cap="none" dirty="0" err="1">
                <a:solidFill>
                  <a:schemeClr val="dk1"/>
                </a:solidFill>
                <a:latin typeface="Times New Roman" panose="02020603050405020304" pitchFamily="18" charset="0"/>
                <a:cs typeface="Times New Roman" panose="02020603050405020304" pitchFamily="18" charset="0"/>
                <a:sym typeface="Arial"/>
              </a:rPr>
              <a:t>Medicine</a:t>
            </a:r>
            <a:r>
              <a:rPr lang="tr-TR" sz="2800" b="1" i="0" strike="noStrike" cap="none" dirty="0">
                <a:solidFill>
                  <a:schemeClr val="dk1"/>
                </a:solidFill>
                <a:latin typeface="Times New Roman" panose="02020603050405020304" pitchFamily="18" charset="0"/>
                <a:cs typeface="Times New Roman" panose="02020603050405020304" pitchFamily="18" charset="0"/>
                <a:sym typeface="Arial"/>
              </a:rPr>
              <a:t>, </a:t>
            </a:r>
            <a:r>
              <a:rPr lang="tr-TR" sz="2800" b="1" i="0" strike="noStrike" cap="none" dirty="0" err="1">
                <a:solidFill>
                  <a:schemeClr val="dk1"/>
                </a:solidFill>
                <a:latin typeface="Times New Roman" panose="02020603050405020304" pitchFamily="18" charset="0"/>
                <a:cs typeface="Times New Roman" panose="02020603050405020304" pitchFamily="18" charset="0"/>
                <a:sym typeface="Arial"/>
              </a:rPr>
              <a:t>Department</a:t>
            </a:r>
            <a:r>
              <a:rPr lang="tr-TR" sz="2800" b="1" i="0" strike="noStrike" cap="none" dirty="0">
                <a:solidFill>
                  <a:schemeClr val="dk1"/>
                </a:solidFill>
                <a:latin typeface="Times New Roman" panose="02020603050405020304" pitchFamily="18" charset="0"/>
                <a:cs typeface="Times New Roman" panose="02020603050405020304" pitchFamily="18" charset="0"/>
                <a:sym typeface="Arial"/>
              </a:rPr>
              <a:t> of General </a:t>
            </a:r>
            <a:r>
              <a:rPr lang="tr-TR" sz="2800" b="1" i="0" strike="noStrike" cap="none" dirty="0" err="1">
                <a:solidFill>
                  <a:schemeClr val="dk1"/>
                </a:solidFill>
                <a:latin typeface="Times New Roman" panose="02020603050405020304" pitchFamily="18" charset="0"/>
                <a:cs typeface="Times New Roman" panose="02020603050405020304" pitchFamily="18" charset="0"/>
                <a:sym typeface="Arial"/>
              </a:rPr>
              <a:t>Surgery</a:t>
            </a:r>
            <a:r>
              <a:rPr lang="tr-TR" sz="2800" b="1" i="0" strike="noStrike" cap="none" dirty="0">
                <a:solidFill>
                  <a:schemeClr val="dk1"/>
                </a:solidFill>
                <a:latin typeface="Times New Roman" panose="02020603050405020304" pitchFamily="18" charset="0"/>
                <a:cs typeface="Times New Roman" panose="02020603050405020304" pitchFamily="18" charset="0"/>
                <a:sym typeface="Arial"/>
              </a:rPr>
              <a:t>, </a:t>
            </a:r>
            <a:r>
              <a:rPr lang="tr-TR" sz="2800" b="1" i="0" strike="noStrike" cap="none" dirty="0" err="1">
                <a:solidFill>
                  <a:schemeClr val="dk1"/>
                </a:solidFill>
                <a:latin typeface="Times New Roman" panose="02020603050405020304" pitchFamily="18" charset="0"/>
                <a:cs typeface="Times New Roman" panose="02020603050405020304" pitchFamily="18" charset="0"/>
                <a:sym typeface="Arial"/>
              </a:rPr>
              <a:t>Istanbul</a:t>
            </a:r>
            <a:r>
              <a:rPr lang="tr-TR" sz="2800" b="1" i="0" strike="noStrike" cap="none" dirty="0">
                <a:solidFill>
                  <a:schemeClr val="dk1"/>
                </a:solidFill>
                <a:latin typeface="Times New Roman" panose="02020603050405020304" pitchFamily="18" charset="0"/>
                <a:cs typeface="Times New Roman" panose="02020603050405020304" pitchFamily="18" charset="0"/>
                <a:sym typeface="Arial"/>
              </a:rPr>
              <a:t>, </a:t>
            </a:r>
            <a:r>
              <a:rPr lang="tr-TR" sz="2800" b="1" i="0" strike="noStrike" cap="none" dirty="0" err="1">
                <a:solidFill>
                  <a:schemeClr val="dk1"/>
                </a:solidFill>
                <a:latin typeface="Times New Roman" panose="02020603050405020304" pitchFamily="18" charset="0"/>
                <a:cs typeface="Times New Roman" panose="02020603050405020304" pitchFamily="18" charset="0"/>
                <a:sym typeface="Arial"/>
              </a:rPr>
              <a:t>Turkey</a:t>
            </a:r>
            <a:r>
              <a:rPr lang="en-US" sz="2800" b="0" i="0" strike="noStrike" cap="none" dirty="0">
                <a:solidFill>
                  <a:schemeClr val="dk1"/>
                </a:solidFill>
                <a:latin typeface="Times New Roman" panose="02020603050405020304" pitchFamily="18" charset="0"/>
                <a:cs typeface="Times New Roman" panose="02020603050405020304" pitchFamily="18" charset="0"/>
                <a:sym typeface="Arial"/>
              </a:rPr>
              <a:t> </a:t>
            </a:r>
            <a:endParaRPr sz="2800" dirty="0">
              <a:latin typeface="Times New Roman" panose="02020603050405020304" pitchFamily="18" charset="0"/>
              <a:cs typeface="Times New Roman" panose="02020603050405020304" pitchFamily="18" charset="0"/>
            </a:endParaRPr>
          </a:p>
        </p:txBody>
      </p:sp>
      <p:sp>
        <p:nvSpPr>
          <p:cNvPr id="90" name="Shape 90"/>
          <p:cNvSpPr txBox="1"/>
          <p:nvPr/>
        </p:nvSpPr>
        <p:spPr>
          <a:xfrm>
            <a:off x="301555" y="27386198"/>
            <a:ext cx="23498955" cy="2710272"/>
          </a:xfrm>
          <a:prstGeom prst="rect">
            <a:avLst/>
          </a:prstGeom>
          <a:noFill/>
          <a:ln>
            <a:noFill/>
          </a:ln>
        </p:spPr>
        <p:txBody>
          <a:bodyPr spcFirstLastPara="1" wrap="square" lIns="78000" tIns="39000" rIns="78000" bIns="39000" anchor="t" anchorCtr="0">
            <a:noAutofit/>
          </a:bodyPr>
          <a:lstStyle/>
          <a:p>
            <a:pPr marL="0" marR="0" lvl="0" indent="457200" algn="just" rtl="0">
              <a:lnSpc>
                <a:spcPct val="150000"/>
              </a:lnSpc>
              <a:spcBef>
                <a:spcPts val="0"/>
              </a:spcBef>
              <a:spcAft>
                <a:spcPts val="0"/>
              </a:spcAft>
              <a:buNone/>
            </a:pPr>
            <a:r>
              <a:rPr lang="tr-TR" sz="2400" dirty="0" err="1">
                <a:effectLst/>
                <a:latin typeface="Times New Roman" panose="02020603050405020304" pitchFamily="18" charset="0"/>
                <a:ea typeface="Calibri" panose="020F0502020204030204" pitchFamily="34" charset="0"/>
              </a:rPr>
              <a:t>This</a:t>
            </a:r>
            <a:r>
              <a:rPr lang="tr-TR" sz="2400" dirty="0">
                <a:effectLst/>
                <a:latin typeface="Times New Roman" panose="02020603050405020304" pitchFamily="18" charset="0"/>
                <a:ea typeface="Calibri" panose="020F0502020204030204" pitchFamily="34" charset="0"/>
              </a:rPr>
              <a:t> </a:t>
            </a:r>
            <a:r>
              <a:rPr lang="tr-TR" sz="2400" dirty="0" err="1">
                <a:effectLst/>
                <a:latin typeface="Times New Roman" panose="02020603050405020304" pitchFamily="18" charset="0"/>
                <a:ea typeface="Calibri" panose="020F0502020204030204" pitchFamily="34" charset="0"/>
              </a:rPr>
              <a:t>study</a:t>
            </a:r>
            <a:r>
              <a:rPr lang="tr-TR" sz="2400" dirty="0">
                <a:effectLst/>
                <a:latin typeface="Times New Roman" panose="02020603050405020304" pitchFamily="18" charset="0"/>
                <a:ea typeface="Calibri" panose="020F0502020204030204" pitchFamily="34" charset="0"/>
              </a:rPr>
              <a:t> </a:t>
            </a:r>
            <a:r>
              <a:rPr lang="tr-TR" sz="2400" dirty="0" err="1">
                <a:effectLst/>
                <a:latin typeface="Times New Roman" panose="02020603050405020304" pitchFamily="18" charset="0"/>
                <a:ea typeface="Calibri" panose="020F0502020204030204" pitchFamily="34" charset="0"/>
              </a:rPr>
              <a:t>shows</a:t>
            </a:r>
            <a:r>
              <a:rPr lang="tr-TR" sz="2400" dirty="0">
                <a:effectLst/>
                <a:latin typeface="Times New Roman" panose="02020603050405020304" pitchFamily="18" charset="0"/>
                <a:ea typeface="Calibri" panose="020F0502020204030204" pitchFamily="34" charset="0"/>
              </a:rPr>
              <a:t> </a:t>
            </a:r>
            <a:r>
              <a:rPr lang="tr-TR" sz="2400" dirty="0" err="1">
                <a:effectLst/>
                <a:latin typeface="Times New Roman" panose="02020603050405020304" pitchFamily="18" charset="0"/>
                <a:ea typeface="Calibri" panose="020F0502020204030204" pitchFamily="34" charset="0"/>
              </a:rPr>
              <a:t>that</a:t>
            </a:r>
            <a:r>
              <a:rPr lang="tr-TR" sz="2400" dirty="0">
                <a:effectLst/>
                <a:latin typeface="Times New Roman" panose="02020603050405020304" pitchFamily="18" charset="0"/>
                <a:ea typeface="Calibri" panose="020F0502020204030204" pitchFamily="34" charset="0"/>
              </a:rPr>
              <a:t> </a:t>
            </a:r>
            <a:r>
              <a:rPr lang="tr-TR" sz="2400" dirty="0" err="1">
                <a:effectLst/>
                <a:latin typeface="Times New Roman" panose="02020603050405020304" pitchFamily="18" charset="0"/>
                <a:ea typeface="Calibri" panose="020F0502020204030204" pitchFamily="34" charset="0"/>
              </a:rPr>
              <a:t>the</a:t>
            </a:r>
            <a:r>
              <a:rPr lang="tr-TR" sz="2400" dirty="0">
                <a:effectLst/>
                <a:latin typeface="Times New Roman" panose="02020603050405020304" pitchFamily="18" charset="0"/>
                <a:ea typeface="Calibri" panose="020F0502020204030204" pitchFamily="34" charset="0"/>
              </a:rPr>
              <a:t> </a:t>
            </a:r>
            <a:r>
              <a:rPr lang="tr-TR" sz="2400" dirty="0" err="1">
                <a:effectLst/>
                <a:latin typeface="Times New Roman" panose="02020603050405020304" pitchFamily="18" charset="0"/>
                <a:ea typeface="Calibri" panose="020F0502020204030204" pitchFamily="34" charset="0"/>
              </a:rPr>
              <a:t>more</a:t>
            </a:r>
            <a:r>
              <a:rPr lang="tr-TR" sz="2400" dirty="0">
                <a:effectLst/>
                <a:latin typeface="Times New Roman" panose="02020603050405020304" pitchFamily="18" charset="0"/>
                <a:ea typeface="Calibri" panose="020F0502020204030204" pitchFamily="34" charset="0"/>
              </a:rPr>
              <a:t> </a:t>
            </a:r>
            <a:r>
              <a:rPr lang="tr-TR" sz="2400" dirty="0" err="1">
                <a:effectLst/>
                <a:latin typeface="Times New Roman" panose="02020603050405020304" pitchFamily="18" charset="0"/>
                <a:ea typeface="Calibri" panose="020F0502020204030204" pitchFamily="34" charset="0"/>
              </a:rPr>
              <a:t>the</a:t>
            </a:r>
            <a:r>
              <a:rPr lang="tr-TR" sz="2400" dirty="0">
                <a:effectLst/>
                <a:latin typeface="Times New Roman" panose="02020603050405020304" pitchFamily="18" charset="0"/>
                <a:ea typeface="Calibri" panose="020F0502020204030204" pitchFamily="34" charset="0"/>
              </a:rPr>
              <a:t> </a:t>
            </a:r>
            <a:r>
              <a:rPr lang="tr-TR" sz="2400" dirty="0" err="1">
                <a:effectLst/>
                <a:latin typeface="Times New Roman" panose="02020603050405020304" pitchFamily="18" charset="0"/>
                <a:ea typeface="Calibri" panose="020F0502020204030204" pitchFamily="34" charset="0"/>
              </a:rPr>
              <a:t>students</a:t>
            </a:r>
            <a:r>
              <a:rPr lang="tr-TR" sz="2400" dirty="0">
                <a:effectLst/>
                <a:latin typeface="Times New Roman" panose="02020603050405020304" pitchFamily="18" charset="0"/>
                <a:ea typeface="Calibri" panose="020F0502020204030204" pitchFamily="34" charset="0"/>
              </a:rPr>
              <a:t> </a:t>
            </a:r>
            <a:r>
              <a:rPr lang="tr-TR" sz="2400" dirty="0" err="1">
                <a:effectLst/>
                <a:latin typeface="Times New Roman" panose="02020603050405020304" pitchFamily="18" charset="0"/>
                <a:ea typeface="Calibri" panose="020F0502020204030204" pitchFamily="34" charset="0"/>
              </a:rPr>
              <a:t>perform</a:t>
            </a:r>
            <a:r>
              <a:rPr lang="tr-TR" sz="2400" dirty="0">
                <a:effectLst/>
                <a:latin typeface="Times New Roman" panose="02020603050405020304" pitchFamily="18" charset="0"/>
                <a:ea typeface="Calibri" panose="020F0502020204030204" pitchFamily="34" charset="0"/>
              </a:rPr>
              <a:t> </a:t>
            </a:r>
            <a:r>
              <a:rPr lang="tr-TR" sz="2400" dirty="0" err="1">
                <a:effectLst/>
                <a:latin typeface="Times New Roman" panose="02020603050405020304" pitchFamily="18" charset="0"/>
                <a:ea typeface="Calibri" panose="020F0502020204030204" pitchFamily="34" charset="0"/>
              </a:rPr>
              <a:t>CBEs</a:t>
            </a:r>
            <a:r>
              <a:rPr lang="tr-TR" sz="2400" dirty="0">
                <a:effectLst/>
                <a:latin typeface="Times New Roman" panose="02020603050405020304" pitchFamily="18" charset="0"/>
                <a:ea typeface="Calibri" panose="020F0502020204030204" pitchFamily="34" charset="0"/>
              </a:rPr>
              <a:t>, </a:t>
            </a:r>
            <a:r>
              <a:rPr lang="tr-TR" sz="2400" dirty="0" err="1">
                <a:effectLst/>
                <a:latin typeface="Times New Roman" panose="02020603050405020304" pitchFamily="18" charset="0"/>
                <a:ea typeface="Calibri" panose="020F0502020204030204" pitchFamily="34" charset="0"/>
              </a:rPr>
              <a:t>the</a:t>
            </a:r>
            <a:r>
              <a:rPr lang="tr-TR" sz="2400" dirty="0">
                <a:effectLst/>
                <a:latin typeface="Times New Roman" panose="02020603050405020304" pitchFamily="18" charset="0"/>
                <a:ea typeface="Calibri" panose="020F0502020204030204" pitchFamily="34" charset="0"/>
              </a:rPr>
              <a:t> </a:t>
            </a:r>
            <a:r>
              <a:rPr lang="tr-TR" sz="2400" dirty="0" err="1">
                <a:effectLst/>
                <a:latin typeface="Times New Roman" panose="02020603050405020304" pitchFamily="18" charset="0"/>
                <a:ea typeface="Calibri" panose="020F0502020204030204" pitchFamily="34" charset="0"/>
              </a:rPr>
              <a:t>more</a:t>
            </a:r>
            <a:r>
              <a:rPr lang="tr-TR" sz="2400" dirty="0">
                <a:effectLst/>
                <a:latin typeface="Times New Roman" panose="02020603050405020304" pitchFamily="18" charset="0"/>
                <a:ea typeface="Calibri" panose="020F0502020204030204" pitchFamily="34" charset="0"/>
              </a:rPr>
              <a:t> </a:t>
            </a:r>
            <a:r>
              <a:rPr lang="tr-TR" sz="2400" dirty="0" err="1">
                <a:effectLst/>
                <a:latin typeface="Times New Roman" panose="02020603050405020304" pitchFamily="18" charset="0"/>
                <a:ea typeface="Calibri" panose="020F0502020204030204" pitchFamily="34" charset="0"/>
              </a:rPr>
              <a:t>they</a:t>
            </a:r>
            <a:r>
              <a:rPr lang="tr-TR" sz="2400" dirty="0">
                <a:effectLst/>
                <a:latin typeface="Times New Roman" panose="02020603050405020304" pitchFamily="18" charset="0"/>
                <a:ea typeface="Calibri" panose="020F0502020204030204" pitchFamily="34" charset="0"/>
              </a:rPr>
              <a:t> </a:t>
            </a:r>
            <a:r>
              <a:rPr lang="tr-TR" sz="2400" dirty="0" err="1">
                <a:effectLst/>
                <a:latin typeface="Times New Roman" panose="02020603050405020304" pitchFamily="18" charset="0"/>
                <a:ea typeface="Calibri" panose="020F0502020204030204" pitchFamily="34" charset="0"/>
              </a:rPr>
              <a:t>gain</a:t>
            </a:r>
            <a:r>
              <a:rPr lang="tr-TR" sz="2400" dirty="0">
                <a:effectLst/>
                <a:latin typeface="Times New Roman" panose="02020603050405020304" pitchFamily="18" charset="0"/>
                <a:ea typeface="Calibri" panose="020F0502020204030204" pitchFamily="34" charset="0"/>
              </a:rPr>
              <a:t> </a:t>
            </a:r>
            <a:r>
              <a:rPr lang="tr-TR" sz="2400" dirty="0" err="1">
                <a:effectLst/>
                <a:latin typeface="Times New Roman" panose="02020603050405020304" pitchFamily="18" charset="0"/>
                <a:ea typeface="Calibri" panose="020F0502020204030204" pitchFamily="34" charset="0"/>
              </a:rPr>
              <a:t>confidence</a:t>
            </a:r>
            <a:r>
              <a:rPr lang="tr-TR" sz="2400" dirty="0">
                <a:effectLst/>
                <a:latin typeface="Times New Roman" panose="02020603050405020304" pitchFamily="18" charset="0"/>
                <a:ea typeface="Calibri" panose="020F0502020204030204" pitchFamily="34" charset="0"/>
              </a:rPr>
              <a:t> in </a:t>
            </a:r>
            <a:r>
              <a:rPr lang="tr-TR" sz="2400" dirty="0" err="1">
                <a:effectLst/>
                <a:latin typeface="Times New Roman" panose="02020603050405020304" pitchFamily="18" charset="0"/>
                <a:ea typeface="Calibri" panose="020F0502020204030204" pitchFamily="34" charset="0"/>
              </a:rPr>
              <a:t>distinguishing</a:t>
            </a:r>
            <a:r>
              <a:rPr lang="tr-TR" sz="2400" dirty="0">
                <a:effectLst/>
                <a:latin typeface="Times New Roman" panose="02020603050405020304" pitchFamily="18" charset="0"/>
                <a:ea typeface="Calibri" panose="020F0502020204030204" pitchFamily="34" charset="0"/>
              </a:rPr>
              <a:t> </a:t>
            </a:r>
            <a:r>
              <a:rPr lang="tr-TR" sz="2400" dirty="0" err="1">
                <a:effectLst/>
                <a:latin typeface="Times New Roman" panose="02020603050405020304" pitchFamily="18" charset="0"/>
                <a:ea typeface="Calibri" panose="020F0502020204030204" pitchFamily="34" charset="0"/>
              </a:rPr>
              <a:t>lesions</a:t>
            </a:r>
            <a:r>
              <a:rPr lang="tr-TR" sz="2400" dirty="0">
                <a:effectLst/>
                <a:latin typeface="Times New Roman" panose="02020603050405020304" pitchFamily="18" charset="0"/>
                <a:ea typeface="Calibri" panose="020F0502020204030204" pitchFamily="34" charset="0"/>
              </a:rPr>
              <a:t>, </a:t>
            </a:r>
            <a:r>
              <a:rPr lang="tr-TR" sz="2400" dirty="0" err="1">
                <a:effectLst/>
                <a:latin typeface="Times New Roman" panose="02020603050405020304" pitchFamily="18" charset="0"/>
                <a:ea typeface="Calibri" panose="020F0502020204030204" pitchFamily="34" charset="0"/>
              </a:rPr>
              <a:t>especially</a:t>
            </a:r>
            <a:r>
              <a:rPr lang="tr-TR" sz="2400" dirty="0">
                <a:effectLst/>
                <a:latin typeface="Times New Roman" panose="02020603050405020304" pitchFamily="18" charset="0"/>
                <a:ea typeface="Calibri" panose="020F0502020204030204" pitchFamily="34" charset="0"/>
              </a:rPr>
              <a:t> </a:t>
            </a:r>
            <a:r>
              <a:rPr lang="tr-TR" sz="2400" dirty="0" err="1">
                <a:effectLst/>
                <a:latin typeface="Times New Roman" panose="02020603050405020304" pitchFamily="18" charset="0"/>
                <a:ea typeface="Calibri" panose="020F0502020204030204" pitchFamily="34" charset="0"/>
              </a:rPr>
              <a:t>after</a:t>
            </a:r>
            <a:r>
              <a:rPr lang="tr-TR" sz="2400" dirty="0">
                <a:effectLst/>
                <a:latin typeface="Times New Roman" panose="02020603050405020304" pitchFamily="18" charset="0"/>
                <a:ea typeface="Calibri" panose="020F0502020204030204" pitchFamily="34" charset="0"/>
              </a:rPr>
              <a:t> 20 </a:t>
            </a:r>
            <a:r>
              <a:rPr lang="tr-TR" sz="2400" dirty="0" err="1">
                <a:effectLst/>
                <a:latin typeface="Times New Roman" panose="02020603050405020304" pitchFamily="18" charset="0"/>
                <a:ea typeface="Calibri" panose="020F0502020204030204" pitchFamily="34" charset="0"/>
              </a:rPr>
              <a:t>times</a:t>
            </a:r>
            <a:r>
              <a:rPr lang="tr-TR" sz="2400" dirty="0">
                <a:effectLst/>
                <a:latin typeface="Times New Roman" panose="02020603050405020304" pitchFamily="18" charset="0"/>
                <a:ea typeface="Calibri" panose="020F0502020204030204" pitchFamily="34" charset="0"/>
              </a:rPr>
              <a:t> of </a:t>
            </a:r>
            <a:r>
              <a:rPr lang="tr-TR" sz="2400" dirty="0" err="1">
                <a:effectLst/>
                <a:latin typeface="Times New Roman" panose="02020603050405020304" pitchFamily="18" charset="0"/>
                <a:ea typeface="Calibri" panose="020F0502020204030204" pitchFamily="34" charset="0"/>
              </a:rPr>
              <a:t>through</a:t>
            </a:r>
            <a:r>
              <a:rPr lang="tr-TR" sz="2400" dirty="0">
                <a:effectLst/>
                <a:latin typeface="Times New Roman" panose="02020603050405020304" pitchFamily="18" charset="0"/>
                <a:ea typeface="Calibri" panose="020F0502020204030204" pitchFamily="34" charset="0"/>
              </a:rPr>
              <a:t> </a:t>
            </a:r>
            <a:r>
              <a:rPr lang="tr-TR" sz="2400" dirty="0" err="1">
                <a:effectLst/>
                <a:latin typeface="Times New Roman" panose="02020603050405020304" pitchFamily="18" charset="0"/>
                <a:ea typeface="Calibri" panose="020F0502020204030204" pitchFamily="34" charset="0"/>
              </a:rPr>
              <a:t>examination</a:t>
            </a:r>
            <a:r>
              <a:rPr lang="tr-TR" sz="1800" dirty="0">
                <a:effectLst/>
                <a:latin typeface="Times New Roman" panose="02020603050405020304" pitchFamily="18" charset="0"/>
                <a:ea typeface="Calibri" panose="020F0502020204030204" pitchFamily="34" charset="0"/>
              </a:rPr>
              <a:t>.</a:t>
            </a:r>
            <a:endParaRPr sz="1879" b="0" i="0" u="none" strike="noStrike" cap="none" dirty="0">
              <a:solidFill>
                <a:schemeClr val="dk1"/>
              </a:solidFill>
              <a:latin typeface="Times New Roman"/>
              <a:ea typeface="Times New Roman"/>
              <a:cs typeface="Times New Roman"/>
              <a:sym typeface="Times New Roman"/>
            </a:endParaRPr>
          </a:p>
        </p:txBody>
      </p:sp>
      <p:sp>
        <p:nvSpPr>
          <p:cNvPr id="91" name="Shape 91"/>
          <p:cNvSpPr/>
          <p:nvPr/>
        </p:nvSpPr>
        <p:spPr>
          <a:xfrm>
            <a:off x="836614" y="28492603"/>
            <a:ext cx="23529922" cy="422880"/>
          </a:xfrm>
          <a:prstGeom prst="rect">
            <a:avLst/>
          </a:prstGeom>
          <a:gradFill>
            <a:gsLst>
              <a:gs pos="0">
                <a:srgbClr val="336699"/>
              </a:gs>
              <a:gs pos="50000">
                <a:srgbClr val="FFFFFF"/>
              </a:gs>
              <a:gs pos="100000">
                <a:srgbClr val="336699"/>
              </a:gs>
            </a:gsLst>
            <a:lin ang="5400000" scaled="0"/>
          </a:gradFill>
          <a:ln>
            <a:noFill/>
          </a:ln>
        </p:spPr>
        <p:txBody>
          <a:bodyPr spcFirstLastPara="1" wrap="square" lIns="140425" tIns="70200" rIns="140425" bIns="70200" anchor="ctr" anchorCtr="0">
            <a:noAutofit/>
          </a:bodyPr>
          <a:lstStyle/>
          <a:p>
            <a:pPr marL="0" marR="0" lvl="0" indent="0" algn="ctr" rtl="0">
              <a:spcBef>
                <a:spcPts val="0"/>
              </a:spcBef>
              <a:spcAft>
                <a:spcPts val="0"/>
              </a:spcAft>
              <a:buNone/>
            </a:pPr>
            <a:r>
              <a:rPr lang="en-US" sz="2400" b="1" i="0" u="none" strike="noStrike" cap="none" dirty="0">
                <a:solidFill>
                  <a:srgbClr val="C00000"/>
                </a:solidFill>
                <a:latin typeface="Times New Roman" panose="02020603050405020304" pitchFamily="18" charset="0"/>
                <a:ea typeface="Arial Black"/>
                <a:cs typeface="Times New Roman" panose="02020603050405020304" pitchFamily="18" charset="0"/>
                <a:sym typeface="Arial Black"/>
              </a:rPr>
              <a:t>References</a:t>
            </a:r>
            <a:endParaRPr dirty="0">
              <a:latin typeface="Times New Roman" panose="02020603050405020304" pitchFamily="18" charset="0"/>
              <a:cs typeface="Times New Roman" panose="02020603050405020304" pitchFamily="18" charset="0"/>
            </a:endParaRPr>
          </a:p>
        </p:txBody>
      </p:sp>
      <p:sp>
        <p:nvSpPr>
          <p:cNvPr id="92" name="Shape 92"/>
          <p:cNvSpPr/>
          <p:nvPr/>
        </p:nvSpPr>
        <p:spPr>
          <a:xfrm>
            <a:off x="857320" y="28954506"/>
            <a:ext cx="23529922" cy="2710272"/>
          </a:xfrm>
          <a:prstGeom prst="rect">
            <a:avLst/>
          </a:prstGeom>
          <a:noFill/>
          <a:ln>
            <a:noFill/>
          </a:ln>
        </p:spPr>
        <p:txBody>
          <a:bodyPr spcFirstLastPara="1" wrap="square" lIns="78000" tIns="39000" rIns="78000" bIns="39000" anchor="ctr" anchorCtr="0">
            <a:noAutofit/>
          </a:bodyPr>
          <a:lstStyle/>
          <a:p>
            <a:pPr marL="0" marR="0" lvl="0" indent="0" algn="just" rtl="0">
              <a:spcBef>
                <a:spcPts val="0"/>
              </a:spcBef>
              <a:spcAft>
                <a:spcPts val="0"/>
              </a:spcAft>
              <a:buNone/>
            </a:pPr>
            <a:r>
              <a:rPr lang="en-US" sz="2400" b="0" i="0" u="none" strike="noStrike" cap="none" dirty="0">
                <a:solidFill>
                  <a:schemeClr val="dk1"/>
                </a:solidFill>
                <a:latin typeface="Times New Roman"/>
                <a:ea typeface="Times New Roman"/>
                <a:cs typeface="Times New Roman"/>
                <a:sym typeface="Times New Roman"/>
              </a:rPr>
              <a:t>1.	</a:t>
            </a:r>
            <a:r>
              <a:rPr lang="en-US" sz="2400" b="0" i="0" u="none" strike="noStrike" cap="none" dirty="0" err="1">
                <a:solidFill>
                  <a:schemeClr val="dk1"/>
                </a:solidFill>
                <a:latin typeface="Times New Roman"/>
                <a:ea typeface="Times New Roman"/>
                <a:cs typeface="Times New Roman"/>
                <a:sym typeface="Times New Roman"/>
              </a:rPr>
              <a:t>Akram</a:t>
            </a:r>
            <a:r>
              <a:rPr lang="en-US" sz="2400" b="0" i="0" u="none" strike="noStrike" cap="none" dirty="0">
                <a:solidFill>
                  <a:schemeClr val="dk1"/>
                </a:solidFill>
                <a:latin typeface="Times New Roman"/>
                <a:ea typeface="Times New Roman"/>
                <a:cs typeface="Times New Roman"/>
                <a:sym typeface="Times New Roman"/>
              </a:rPr>
              <a:t> M, Iqbal M, </a:t>
            </a:r>
            <a:r>
              <a:rPr lang="en-US" sz="2400" b="0" i="0" u="none" strike="noStrike" cap="none" dirty="0" err="1">
                <a:solidFill>
                  <a:schemeClr val="dk1"/>
                </a:solidFill>
                <a:latin typeface="Times New Roman"/>
                <a:ea typeface="Times New Roman"/>
                <a:cs typeface="Times New Roman"/>
                <a:sym typeface="Times New Roman"/>
              </a:rPr>
              <a:t>Daniyal</a:t>
            </a:r>
            <a:r>
              <a:rPr lang="en-US" sz="2400" b="0" i="0" u="none" strike="noStrike" cap="none" dirty="0">
                <a:solidFill>
                  <a:schemeClr val="dk1"/>
                </a:solidFill>
                <a:latin typeface="Times New Roman"/>
                <a:ea typeface="Times New Roman"/>
                <a:cs typeface="Times New Roman"/>
                <a:sym typeface="Times New Roman"/>
              </a:rPr>
              <a:t> M, Khan AU. Awareness and current knowledge of breast cancer. Biol Res. 2017 Oct 2;50(1):33.</a:t>
            </a:r>
          </a:p>
          <a:p>
            <a:pPr marL="0" marR="0" lvl="0" indent="0" algn="just" rtl="0">
              <a:spcBef>
                <a:spcPts val="0"/>
              </a:spcBef>
              <a:spcAft>
                <a:spcPts val="0"/>
              </a:spcAft>
              <a:buNone/>
            </a:pPr>
            <a:r>
              <a:rPr lang="en-US" sz="2400" b="0" i="0" u="none" strike="noStrike" cap="none" dirty="0">
                <a:solidFill>
                  <a:schemeClr val="dk1"/>
                </a:solidFill>
                <a:latin typeface="Times New Roman"/>
                <a:ea typeface="Times New Roman"/>
                <a:cs typeface="Times New Roman"/>
                <a:sym typeface="Times New Roman"/>
              </a:rPr>
              <a:t>2.	Sun YS, Zhao Z, Yang ZN, Xu F, Lu HJ, Zhu ZY, Shi W, Jiang J, Yao PP, Zhu HP. Risk Factors and Preventions of Breast Cancer. Int J Biol Sci. 2017 Nov 1;13(11):1387-1397.</a:t>
            </a:r>
          </a:p>
          <a:p>
            <a:pPr marL="0" marR="0" lvl="0" indent="0" algn="just" rtl="0">
              <a:spcBef>
                <a:spcPts val="0"/>
              </a:spcBef>
              <a:spcAft>
                <a:spcPts val="0"/>
              </a:spcAft>
              <a:buNone/>
            </a:pPr>
            <a:r>
              <a:rPr lang="en-US" sz="2400" b="0" i="0" u="none" strike="noStrike" cap="none" dirty="0">
                <a:solidFill>
                  <a:schemeClr val="dk1"/>
                </a:solidFill>
                <a:latin typeface="Times New Roman"/>
                <a:ea typeface="Times New Roman"/>
                <a:cs typeface="Times New Roman"/>
                <a:sym typeface="Times New Roman"/>
              </a:rPr>
              <a:t>3.	Henderson JA, </a:t>
            </a:r>
            <a:r>
              <a:rPr lang="en-US" sz="2400" b="0" i="0" u="none" strike="noStrike" cap="none" dirty="0" err="1">
                <a:solidFill>
                  <a:schemeClr val="dk1"/>
                </a:solidFill>
                <a:latin typeface="Times New Roman"/>
                <a:ea typeface="Times New Roman"/>
                <a:cs typeface="Times New Roman"/>
                <a:sym typeface="Times New Roman"/>
              </a:rPr>
              <a:t>Duffee</a:t>
            </a:r>
            <a:r>
              <a:rPr lang="en-US" sz="2400" b="0" i="0" u="none" strike="noStrike" cap="none" dirty="0">
                <a:solidFill>
                  <a:schemeClr val="dk1"/>
                </a:solidFill>
                <a:latin typeface="Times New Roman"/>
                <a:ea typeface="Times New Roman"/>
                <a:cs typeface="Times New Roman"/>
                <a:sym typeface="Times New Roman"/>
              </a:rPr>
              <a:t> D, Ferguson T. Breast Examination Techniques. 2020 Jul 31. In: </a:t>
            </a:r>
            <a:r>
              <a:rPr lang="en-US" sz="2400" b="0" i="0" u="none" strike="noStrike" cap="none" dirty="0" err="1">
                <a:solidFill>
                  <a:schemeClr val="dk1"/>
                </a:solidFill>
                <a:latin typeface="Times New Roman"/>
                <a:ea typeface="Times New Roman"/>
                <a:cs typeface="Times New Roman"/>
                <a:sym typeface="Times New Roman"/>
              </a:rPr>
              <a:t>StatPearls</a:t>
            </a:r>
            <a:r>
              <a:rPr lang="en-US" sz="2400" b="0" i="0" u="none" strike="noStrike" cap="none" dirty="0">
                <a:solidFill>
                  <a:schemeClr val="dk1"/>
                </a:solidFill>
                <a:latin typeface="Times New Roman"/>
                <a:ea typeface="Times New Roman"/>
                <a:cs typeface="Times New Roman"/>
                <a:sym typeface="Times New Roman"/>
              </a:rPr>
              <a:t> [Internet]. Treasure Island (FL): </a:t>
            </a:r>
            <a:r>
              <a:rPr lang="en-US" sz="2400" b="0" i="0" u="none" strike="noStrike" cap="none" dirty="0" err="1">
                <a:solidFill>
                  <a:schemeClr val="dk1"/>
                </a:solidFill>
                <a:latin typeface="Times New Roman"/>
                <a:ea typeface="Times New Roman"/>
                <a:cs typeface="Times New Roman"/>
                <a:sym typeface="Times New Roman"/>
              </a:rPr>
              <a:t>StatPearls</a:t>
            </a:r>
            <a:r>
              <a:rPr lang="en-US" sz="2400" b="0" i="0" u="none" strike="noStrike" cap="none" dirty="0">
                <a:solidFill>
                  <a:schemeClr val="dk1"/>
                </a:solidFill>
                <a:latin typeface="Times New Roman"/>
                <a:ea typeface="Times New Roman"/>
                <a:cs typeface="Times New Roman"/>
                <a:sym typeface="Times New Roman"/>
              </a:rPr>
              <a:t> Publishing; 2021 Jan–. </a:t>
            </a:r>
          </a:p>
          <a:p>
            <a:pPr marL="0" marR="0" lvl="0" indent="0" algn="just" rtl="0">
              <a:spcBef>
                <a:spcPts val="0"/>
              </a:spcBef>
              <a:spcAft>
                <a:spcPts val="0"/>
              </a:spcAft>
              <a:buNone/>
            </a:pPr>
            <a:r>
              <a:rPr lang="en-US" sz="2400" b="0" i="0" u="none" strike="noStrike" cap="none" dirty="0">
                <a:solidFill>
                  <a:schemeClr val="dk1"/>
                </a:solidFill>
                <a:latin typeface="Times New Roman"/>
                <a:ea typeface="Times New Roman"/>
                <a:cs typeface="Times New Roman"/>
                <a:sym typeface="Times New Roman"/>
              </a:rPr>
              <a:t>4.	Barrett SV, </a:t>
            </a:r>
            <a:r>
              <a:rPr lang="en-US" sz="2400" b="0" i="0" u="none" strike="noStrike" cap="none" dirty="0" err="1">
                <a:solidFill>
                  <a:schemeClr val="dk1"/>
                </a:solidFill>
                <a:latin typeface="Times New Roman"/>
                <a:ea typeface="Times New Roman"/>
                <a:cs typeface="Times New Roman"/>
                <a:sym typeface="Times New Roman"/>
              </a:rPr>
              <a:t>Zapka</a:t>
            </a:r>
            <a:r>
              <a:rPr lang="en-US" sz="2400" b="0" i="0" u="none" strike="noStrike" cap="none" dirty="0">
                <a:solidFill>
                  <a:schemeClr val="dk1"/>
                </a:solidFill>
                <a:latin typeface="Times New Roman"/>
                <a:ea typeface="Times New Roman"/>
                <a:cs typeface="Times New Roman"/>
                <a:sym typeface="Times New Roman"/>
              </a:rPr>
              <a:t> JG, </a:t>
            </a:r>
            <a:r>
              <a:rPr lang="en-US" sz="2400" b="0" i="0" u="none" strike="noStrike" cap="none" dirty="0" err="1">
                <a:solidFill>
                  <a:schemeClr val="dk1"/>
                </a:solidFill>
                <a:latin typeface="Times New Roman"/>
                <a:ea typeface="Times New Roman"/>
                <a:cs typeface="Times New Roman"/>
                <a:sym typeface="Times New Roman"/>
              </a:rPr>
              <a:t>Mazor</a:t>
            </a:r>
            <a:r>
              <a:rPr lang="en-US" sz="2400" b="0" i="0" u="none" strike="noStrike" cap="none" dirty="0">
                <a:solidFill>
                  <a:schemeClr val="dk1"/>
                </a:solidFill>
                <a:latin typeface="Times New Roman"/>
                <a:ea typeface="Times New Roman"/>
                <a:cs typeface="Times New Roman"/>
                <a:sym typeface="Times New Roman"/>
              </a:rPr>
              <a:t> KM, </a:t>
            </a:r>
            <a:r>
              <a:rPr lang="en-US" sz="2400" b="0" i="0" u="none" strike="noStrike" cap="none" dirty="0" err="1">
                <a:solidFill>
                  <a:schemeClr val="dk1"/>
                </a:solidFill>
                <a:latin typeface="Times New Roman"/>
                <a:ea typeface="Times New Roman"/>
                <a:cs typeface="Times New Roman"/>
                <a:sym typeface="Times New Roman"/>
              </a:rPr>
              <a:t>Luckmann</a:t>
            </a:r>
            <a:r>
              <a:rPr lang="en-US" sz="2400" b="0" i="0" u="none" strike="noStrike" cap="none" dirty="0">
                <a:solidFill>
                  <a:schemeClr val="dk1"/>
                </a:solidFill>
                <a:latin typeface="Times New Roman"/>
                <a:ea typeface="Times New Roman"/>
                <a:cs typeface="Times New Roman"/>
                <a:sym typeface="Times New Roman"/>
              </a:rPr>
              <a:t> RS. Assessing third-year medical students' breast cancer screening skills. </a:t>
            </a:r>
            <a:r>
              <a:rPr lang="en-US" sz="2400" b="0" i="0" u="none" strike="noStrike" cap="none" dirty="0" err="1">
                <a:solidFill>
                  <a:schemeClr val="dk1"/>
                </a:solidFill>
                <a:latin typeface="Times New Roman"/>
                <a:ea typeface="Times New Roman"/>
                <a:cs typeface="Times New Roman"/>
                <a:sym typeface="Times New Roman"/>
              </a:rPr>
              <a:t>Acad</a:t>
            </a:r>
            <a:r>
              <a:rPr lang="en-US" sz="2400" b="0" i="0" u="none" strike="noStrike" cap="none" dirty="0">
                <a:solidFill>
                  <a:schemeClr val="dk1"/>
                </a:solidFill>
                <a:latin typeface="Times New Roman"/>
                <a:ea typeface="Times New Roman"/>
                <a:cs typeface="Times New Roman"/>
                <a:sym typeface="Times New Roman"/>
              </a:rPr>
              <a:t> Med. 2002 Sep;77(9):905-10.</a:t>
            </a:r>
          </a:p>
          <a:p>
            <a:pPr marL="0" marR="0" lvl="0" indent="0" algn="just" rtl="0">
              <a:spcBef>
                <a:spcPts val="0"/>
              </a:spcBef>
              <a:spcAft>
                <a:spcPts val="0"/>
              </a:spcAft>
              <a:buNone/>
            </a:pPr>
            <a:r>
              <a:rPr lang="en-US" sz="2400" b="0" i="0" u="none" strike="noStrike" cap="none" dirty="0">
                <a:solidFill>
                  <a:schemeClr val="dk1"/>
                </a:solidFill>
                <a:latin typeface="Times New Roman"/>
                <a:ea typeface="Times New Roman"/>
                <a:cs typeface="Times New Roman"/>
                <a:sym typeface="Times New Roman"/>
              </a:rPr>
              <a:t>5.	</a:t>
            </a:r>
            <a:r>
              <a:rPr lang="en-US" sz="2400" b="0" i="0" u="none" strike="noStrike" cap="none" dirty="0" err="1">
                <a:solidFill>
                  <a:schemeClr val="dk1"/>
                </a:solidFill>
                <a:latin typeface="Times New Roman"/>
                <a:ea typeface="Times New Roman"/>
                <a:cs typeface="Times New Roman"/>
                <a:sym typeface="Times New Roman"/>
              </a:rPr>
              <a:t>Shinnick</a:t>
            </a:r>
            <a:r>
              <a:rPr lang="en-US" sz="2400" b="0" i="0" u="none" strike="noStrike" cap="none" dirty="0">
                <a:solidFill>
                  <a:schemeClr val="dk1"/>
                </a:solidFill>
                <a:latin typeface="Times New Roman"/>
                <a:ea typeface="Times New Roman"/>
                <a:cs typeface="Times New Roman"/>
                <a:sym typeface="Times New Roman"/>
              </a:rPr>
              <a:t> J, </a:t>
            </a:r>
            <a:r>
              <a:rPr lang="en-US" sz="2400" b="0" i="0" u="none" strike="noStrike" cap="none" dirty="0" err="1">
                <a:solidFill>
                  <a:schemeClr val="dk1"/>
                </a:solidFill>
                <a:latin typeface="Times New Roman"/>
                <a:ea typeface="Times New Roman"/>
                <a:cs typeface="Times New Roman"/>
                <a:sym typeface="Times New Roman"/>
              </a:rPr>
              <a:t>Spelke</a:t>
            </a:r>
            <a:r>
              <a:rPr lang="en-US" sz="2400" b="0" i="0" u="none" strike="noStrike" cap="none" dirty="0">
                <a:solidFill>
                  <a:schemeClr val="dk1"/>
                </a:solidFill>
                <a:latin typeface="Times New Roman"/>
                <a:ea typeface="Times New Roman"/>
                <a:cs typeface="Times New Roman"/>
                <a:sym typeface="Times New Roman"/>
              </a:rPr>
              <a:t> MB, Martinez AR. Student-Led Training Day Increases Student Confidence in Women's Primary Care Skills. Fam Med. 2016 Jul;48(7):551-5.</a:t>
            </a:r>
          </a:p>
        </p:txBody>
      </p:sp>
      <p:sp>
        <p:nvSpPr>
          <p:cNvPr id="93" name="Shape 93" descr="data:image/jpeg;base64,/9j/4AAQSkZJRgABAQAAAQABAAD/2wCEAAkGBxQSEhQUExQWFhIXFx8ZFxgYGSEgHBwfICcaIiAgJh0cHSgiHBwxIB0cITEiJSkrLi4uHB8zODMsNygtLiwBCgoKDg0OGxAQGjQkHyQyNy8vNzcyLSs3Mi01NTEyNDQ3LDQ3LCw0LC41LDQ3Ny8sLCwsLDE4LCwsLCwsLCw0LP/AABEIAEwAoAMBIgACEQEDEQH/xAAbAAABBQEBAAAAAAAAAAAAAAAFAAIDBAYBB//EADwQAAIBAgQCBggFAgYDAAAAAAECAwARBBIhMQUTIkFRYXGBBgcUMlKRsdEVI0JywdLwJDNiobLhFnPC/8QAGQEBAQEBAQEAAAAAAAAAAAAAAAECAwUE/8QAKhEAAgECAwYGAwAAAAAAAAAAAAECESEDEjETIlFhcbEEMkFCwfCBkdH/2gAMAwEAAhEDEQA/APcaVKlQCpUqVAKhs/EmDlMgBGxdsoYdo0N/rRKg/GcTmBQKxKkEm2mxIt2nwoCT2uQ/qjUdyO39NU5UlJJ9qNtTbJl0H99tV+MYuYZjGxAEYO50OVj1AjqFF+LbL+1vpQA84KQ7u58Vb+quewHfKhPfCT9TXfSsEmMAgdCQ6i40yd41q/wIEI4JBtI22g+VzQA/2A75UB7oSPoa6MFINnceCt/VV/jwJRACBeRd9R8riqXouCDICQehGdBYa5u860ByJJQQfajbQ2yZtD/fbVz2uQfqjYfsdf6qfwnZv2r9KFcKxUtwXYkFCbXOvRU9YA6zQBSDiTFwmQEnco2YKO06C31olQfg2JygIVYFiSDbTYE37D40YoBUqVKgFSpUqAGpxpCAQGsRcaD7138YT4X+Q+9CsFjnE8UfR5fLUWy63y3veo8LxWQxzscuZbZOjtckedAGfxdPhf5D70vxdPhf5D70ExfFpVghYZM5LZzl3y26uq96vHGv7WI7Ly7Wtl1va970Bd/GE+F/kPvQvETtK0nLDauo0IDaKSeo23qHDcWkMU7HLmW2To7ZiR52qzwGcuQzWzZ7GwsNFPVQA7E8OZiA4luRa3OAuNtgmuhIq6I5r9MP7rWzuCNu5BQ7iccjySMDsdNfL+aPo5aKInU5W+hoCrjpXkAMkAsAbHmFd7X2t2CmKcQoOUcqPf4tTubmoePRu7oqnTLt5L/3VTJI8HLzMDc6ra4v1/330ARc4hgM45se/wAOo2NxT8DK8YJjgFiBc8wtte2pv30NZJEg5eZib/qtc27fL+KtcBjdGdWOmXbyb/qgJDHNfoB/dW+RwBt3oap4bh7gkIJbgWI5wNhtsU00FqNO5WKUjQ5V+goBwyORJI2Jtc66jw/igCWHnaJo+YraOw1ILaqD2C+1FPxdPhf5D70N4/iGjJZbZs9hcXtdR1VBi+LSLHh2GS7Al+jvYgeVAGfxdPhf5D70vxhPhf5D71STHN7W0dl5diAMutwAb386o4Xi0rYeVjkzhlynLsG7uu1AG/xdPhf5D71x+NIASQ1gLnQfehGK4rIEw7DLdhd+jvYgeVSYvGuZpo+jy+W4Ay63C3vfzoB2Cwi86JuYuflq2TXNbLbbamYbh6cucCVCBYMQTZcpvrrpRZODRBg4DZwLBszXAGlt6anA4QHAUgP74zN0vHWgBOL4fGYIbyoFuQrEmxLWtbXuq62EX2sNzFz2zZNc1rW22qy/AoCqoVJVdVGZrD/epDwmLPzLNzNs2Zr/AFoANhuHJypwJUIFgxBNly3OuulO4V+WOh+YM9xl6wV3F6JpwOEBgFID+8MzdLx1p0PBok9zOvg7eHbQGRxyhnkzGRGJIyjLbzuL3rQYSUlI1ZCgCMQTsdOq3jerUnAIWJJDEnUnO33qb8LSwF3sBYdNtBt29lAZKebmytfmJkNja17lUsOl1W186lwz5AFGbQ+90bkfK1aH/wAfhuxs12N2OdtTYDt7ABXJeCQqpYh7AE6MxOndegM/iZC65Tn13bo3+lqZhp+VILcx85sL2uSFfTo9VtfKjfDOH4eeJJVWVVYXAcsrDxBOldx3B4kyskbvICcgEjDWxFyb2AsTr30qXK60OYuUhJFVC4KKSRsNOu/hes/gVCvHlMjsCBlOW3lYXvWm4bh0ljJKzRk9F0dmvppbexHeNDUkfo/CpBAYEag52+9A1R0YM4vaQXf8scy5zdQC7m1dxfDkKYcGVBoQpJPSuQdNdaKz8Fif38zdert4dtJ+CQkICpIT3Ok3R8Ne6hCqmDX2pjzFz2JK65rEAbbdVUcLgIxh5bTIUzLdgTYZe3WjY4TEHMgDcw6FszX+tRpwKAIUCkIxuVzNYn50ALxPDkyYdTKg0sup6VyDprrT8XhF5s7Z1L8t2KXOYArbbbqok/BISEBUkJ7nSbo+GvdXW4NEWZrHMwIY5muQdCN6AxmJWP8AFZopZGSDkBgOaygN2jpDWtB6AyTNg1M7lyWbIze8Uv0Se+1AjNCeOTCUxlThwLPa1+zXrqx6AwlMTjliJOBDryvhDa5gv+nbbSuUfMejjKuF0UX8fu5F6xTlxGAs7IskpWTK5UFehvYjtrS8HwMMckjQylrqoZeYXA1ax1Y2v/FZb1nTIMTw3OVy85iwa1rdDe/VWr4a+FErLh+XndQWEdrWXQE5dj0jVXmZzxK7CGuj7nMdwNJZTLK8lgoVVWRlAtcknKRc6/7VkfRjD+1455oWlXBQHKt5HIlft1bVR9qu+sTjhumBhdUmn99ybCNOsk9p/g0X4ZjsHhIYoIpEOoRVVgWYnrsDv1mjo5FjnhhV9ZWXJcfvNk/pniCmCnK3zlMq23u2g89ag9BuN+1YVWb/ADU/LlB3DLofvTfTWVcuHiJAMmJjGp6lOY/8azfFsDPhce6YYfl8QWxI2jce83jYk+dG2nUmFhxnhZXZ6r8a/eRf4H6QNPxWVdeSYbRdjZW1YeJv8q03pIl8LPuCI2IIJBBANjcVkeLxJhOK8Oy2WMwtCOra1vrWu9IpAMJOSQBym18jSOjTJipZ4SirNLvT4BXq3JbAQuxLO4uzMSSdT1mneneIk9n5EBInnuqWNiABdjcbaaeJFRerKUHhuH1Gim+u2pqLDRnG4yaZJmRIPyYymU3J1kPSB090eRp7UiyVMecnom+9gr6G8Y9rwkUv6suV/wBw0NAvWy7JgxIjMjiRRmViDY3uNDVX0Vb2DiGIwbv+XMBNEWsNdcw6hr3dlTeuOUDAgEjWVf5qN1gzcMNR8VHLo3VdGbbDRBVUKLACsV61WKRYd0ZkYzqrFWK3U3uDY7VqIeN4c8sLKjM9goVgSdL7A1k/W/KogwwYgf4lCb9gvfytWpvdZy8LF7eNUaThnD4EmzQylmyEFOaXFrjWxY27POhvrKx0kWFUw35plXLbfo3Y+Vl1ongpMGJl5PK5rqR+Xl1Ua65erv76p8clVsfgoiRoJZCD3AKP+Ro9CQrtVJ3pe/IJcJ41HPhVxIIEZTM3dbf5VnPV9xqTET47m3U50dEP6UYHKPkAfOhPDeETRYmbhoB9jdhMD1CO+qeZsvkaJcOkWHjmIQkATQKQL21X+zWczsdnhQipqN6qq6VRpzFC17woWz5SCq3v27dmtW5Zliyi1gTlAA0H/VRrCOcT/pBt1X1F/G2lQ42IO0gb9Mdx3E318dBUbklzPi1JsfHEBneNW1AuQOvvPVTsFh0W5SNUv2KASPKq+LbPChaxzFL99yKl4e5u6XJCGwvvbx66qlvC+U4I4pU5jRKSRfpKCfnXMBhoiA6wxqdwQq3+YGhpYE/4cftP81Nw5QIksP0j6Ui26dA21UZxFEy5mRWIsBdQbXNuupIm6RU2JABBt23H8GlxBLxt3C/mNRUPDJS+ZzubDTbTX+are/QntGzyxPnzIGaO+jKDp2i/VUuNyhACilbqMpGmpA2qpPEGjkJ0Ku1iN+q/lVnifuD9y/UVnM6M1wOtHHGQojUBzlNgAPPt667hgiqzIiqNfdAF7eFd4kl427RqCOojapJUCxsBsFP0rV6szWxDFFHMA7RoSQLEgE28aZGyTEB4wTYkZgDpex8KbwOXNGNALWGg7hVfA9HlkaZyyt2HUkHxrCm6RfE1xLUMESy2SJAyjVgqgi/le1PmjR5QrIrdC9yoJ3tbWoWfNiADbo7Hr1G3hUxP54/9f81pS7kuRLGkcgCQKGYGxUKLgWv9afjBGrKTGrOx0JAvpruadP8A50X7X/8Amq/G5MpjNgdTvttUlJpN8H/CqraLuJmCWNtSco6v96hx0aZc7RozabqCdSBvTeKy2jGgIbQgjTY0seLQgdmXfxFWUtehF6H/2Q=="/>
          <p:cNvSpPr/>
          <p:nvPr/>
        </p:nvSpPr>
        <p:spPr>
          <a:xfrm>
            <a:off x="392787" y="-206516"/>
            <a:ext cx="254126" cy="230705"/>
          </a:xfrm>
          <a:prstGeom prst="rect">
            <a:avLst/>
          </a:prstGeom>
          <a:noFill/>
          <a:ln>
            <a:noFill/>
          </a:ln>
        </p:spPr>
        <p:txBody>
          <a:bodyPr spcFirstLastPara="1" wrap="square" lIns="78000" tIns="39000" rIns="78000" bIns="39000" anchor="t" anchorCtr="0">
            <a:noAutofit/>
          </a:bodyPr>
          <a:lstStyle/>
          <a:p>
            <a:pPr marL="0" marR="0" lvl="0" indent="0" algn="l" rtl="0">
              <a:spcBef>
                <a:spcPts val="0"/>
              </a:spcBef>
              <a:spcAft>
                <a:spcPts val="0"/>
              </a:spcAft>
              <a:buNone/>
            </a:pPr>
            <a:endParaRPr sz="3000" b="0" i="0" u="none" strike="noStrike" cap="none">
              <a:solidFill>
                <a:schemeClr val="dk1"/>
              </a:solidFill>
              <a:latin typeface="Arial"/>
              <a:ea typeface="Arial"/>
              <a:cs typeface="Arial"/>
              <a:sym typeface="Arial"/>
            </a:endParaRPr>
          </a:p>
        </p:txBody>
      </p:sp>
      <p:sp>
        <p:nvSpPr>
          <p:cNvPr id="94" name="Shape 94"/>
          <p:cNvSpPr/>
          <p:nvPr/>
        </p:nvSpPr>
        <p:spPr>
          <a:xfrm>
            <a:off x="872803" y="11071216"/>
            <a:ext cx="23467074" cy="611838"/>
          </a:xfrm>
          <a:prstGeom prst="rect">
            <a:avLst/>
          </a:prstGeom>
          <a:gradFill>
            <a:gsLst>
              <a:gs pos="0">
                <a:srgbClr val="336699"/>
              </a:gs>
              <a:gs pos="50000">
                <a:srgbClr val="FFFFFF"/>
              </a:gs>
              <a:gs pos="100000">
                <a:srgbClr val="336699"/>
              </a:gs>
            </a:gsLst>
            <a:lin ang="5400000" scaled="0"/>
          </a:gradFill>
          <a:ln>
            <a:noFill/>
          </a:ln>
        </p:spPr>
        <p:txBody>
          <a:bodyPr spcFirstLastPara="1" wrap="square" lIns="140425" tIns="70200" rIns="140425" bIns="70200" anchor="ctr" anchorCtr="0">
            <a:noAutofit/>
          </a:bodyPr>
          <a:lstStyle/>
          <a:p>
            <a:pPr marL="0" marR="0" lvl="0" indent="0" algn="ctr" rtl="0">
              <a:spcBef>
                <a:spcPts val="0"/>
              </a:spcBef>
              <a:spcAft>
                <a:spcPts val="0"/>
              </a:spcAft>
              <a:buNone/>
            </a:pPr>
            <a:r>
              <a:rPr lang="en-US" sz="2400" b="1" i="0" u="none" strike="noStrike" cap="none" dirty="0">
                <a:solidFill>
                  <a:srgbClr val="C00000"/>
                </a:solidFill>
                <a:latin typeface="Times New Roman" panose="02020603050405020304" pitchFamily="18" charset="0"/>
                <a:ea typeface="Arial Black"/>
                <a:cs typeface="Times New Roman" panose="02020603050405020304" pitchFamily="18" charset="0"/>
                <a:sym typeface="Arial Black"/>
              </a:rPr>
              <a:t>Results</a:t>
            </a:r>
            <a:endParaRPr sz="2400" b="1" dirty="0">
              <a:latin typeface="Times New Roman" panose="02020603050405020304" pitchFamily="18" charset="0"/>
              <a:cs typeface="Times New Roman" panose="02020603050405020304" pitchFamily="18" charset="0"/>
            </a:endParaRPr>
          </a:p>
        </p:txBody>
      </p:sp>
      <p:sp>
        <p:nvSpPr>
          <p:cNvPr id="95" name="Shape 95"/>
          <p:cNvSpPr/>
          <p:nvPr/>
        </p:nvSpPr>
        <p:spPr>
          <a:xfrm>
            <a:off x="847579" y="7838538"/>
            <a:ext cx="23346843" cy="480059"/>
          </a:xfrm>
          <a:prstGeom prst="rect">
            <a:avLst/>
          </a:prstGeom>
          <a:gradFill>
            <a:gsLst>
              <a:gs pos="0">
                <a:srgbClr val="336699"/>
              </a:gs>
              <a:gs pos="50000">
                <a:srgbClr val="FFFFFF"/>
              </a:gs>
              <a:gs pos="100000">
                <a:srgbClr val="336699"/>
              </a:gs>
            </a:gsLst>
            <a:lin ang="5400000" scaled="0"/>
          </a:gradFill>
          <a:ln>
            <a:noFill/>
          </a:ln>
        </p:spPr>
        <p:txBody>
          <a:bodyPr spcFirstLastPara="1" wrap="square" lIns="140425" tIns="70200" rIns="140425" bIns="70200" anchor="ctr" anchorCtr="0">
            <a:noAutofit/>
          </a:bodyPr>
          <a:lstStyle/>
          <a:p>
            <a:pPr marL="0" marR="0" lvl="0" indent="0" algn="ctr" rtl="0">
              <a:spcBef>
                <a:spcPts val="0"/>
              </a:spcBef>
              <a:spcAft>
                <a:spcPts val="0"/>
              </a:spcAft>
              <a:buNone/>
            </a:pPr>
            <a:r>
              <a:rPr lang="en-US" sz="2400" b="1" i="0" u="none" strike="noStrike" cap="none" dirty="0">
                <a:solidFill>
                  <a:srgbClr val="C00000"/>
                </a:solidFill>
                <a:latin typeface="Times New Roman" panose="02020603050405020304" pitchFamily="18" charset="0"/>
                <a:ea typeface="Arial Black"/>
                <a:cs typeface="Times New Roman" panose="02020603050405020304" pitchFamily="18" charset="0"/>
                <a:sym typeface="Arial Black"/>
              </a:rPr>
              <a:t>Materials and Methods</a:t>
            </a:r>
            <a:endParaRPr sz="2400" b="1" i="0" u="none" strike="noStrike" cap="none" dirty="0">
              <a:solidFill>
                <a:srgbClr val="C00000"/>
              </a:solidFill>
              <a:latin typeface="Times New Roman" panose="02020603050405020304" pitchFamily="18" charset="0"/>
              <a:ea typeface="Arial Black"/>
              <a:cs typeface="Times New Roman" panose="02020603050405020304" pitchFamily="18" charset="0"/>
              <a:sym typeface="Arial Black"/>
            </a:endParaRPr>
          </a:p>
        </p:txBody>
      </p:sp>
      <p:sp>
        <p:nvSpPr>
          <p:cNvPr id="97" name="Shape 97"/>
          <p:cNvSpPr txBox="1"/>
          <p:nvPr/>
        </p:nvSpPr>
        <p:spPr>
          <a:xfrm>
            <a:off x="828507" y="8488730"/>
            <a:ext cx="22969740" cy="2175347"/>
          </a:xfrm>
          <a:prstGeom prst="rect">
            <a:avLst/>
          </a:prstGeom>
          <a:noFill/>
          <a:ln>
            <a:noFill/>
          </a:ln>
        </p:spPr>
        <p:txBody>
          <a:bodyPr spcFirstLastPara="1" wrap="square" lIns="91425" tIns="45700" rIns="91425" bIns="45700" anchor="t" anchorCtr="0">
            <a:noAutofit/>
          </a:bodyPr>
          <a:lstStyle/>
          <a:p>
            <a:pPr marL="0" marR="0" lvl="0" indent="0" algn="just" rtl="0">
              <a:lnSpc>
                <a:spcPct val="150000"/>
              </a:lnSpc>
              <a:spcBef>
                <a:spcPts val="0"/>
              </a:spcBef>
              <a:spcAft>
                <a:spcPts val="0"/>
              </a:spcAft>
              <a:buNone/>
            </a:pPr>
            <a:r>
              <a:rPr lang="tr-TR" sz="1950" dirty="0">
                <a:solidFill>
                  <a:schemeClr val="dk1"/>
                </a:solidFill>
              </a:rPr>
              <a:t>	</a:t>
            </a:r>
            <a:r>
              <a:rPr lang="en-US" sz="2400" b="0" i="0" u="none" strike="noStrike" cap="none" dirty="0">
                <a:solidFill>
                  <a:schemeClr val="dk1"/>
                </a:solidFill>
                <a:latin typeface="Times New Roman" panose="02020603050405020304" pitchFamily="18" charset="0"/>
                <a:cs typeface="Times New Roman" panose="02020603050405020304" pitchFamily="18" charset="0"/>
                <a:sym typeface="Arial"/>
              </a:rPr>
              <a:t>An online survey was conducted to </a:t>
            </a:r>
            <a:r>
              <a:rPr lang="en-US" sz="2400" b="0" i="0" u="none" strike="noStrike" cap="none" dirty="0" err="1">
                <a:solidFill>
                  <a:schemeClr val="dk1"/>
                </a:solidFill>
                <a:latin typeface="Times New Roman" panose="02020603050405020304" pitchFamily="18" charset="0"/>
                <a:cs typeface="Times New Roman" panose="02020603050405020304" pitchFamily="18" charset="0"/>
                <a:sym typeface="Arial"/>
              </a:rPr>
              <a:t>Bezmialem</a:t>
            </a:r>
            <a:r>
              <a:rPr lang="en-US" sz="2400" b="0" i="0" u="none" strike="noStrike" cap="none" dirty="0">
                <a:solidFill>
                  <a:schemeClr val="dk1"/>
                </a:solidFill>
                <a:latin typeface="Times New Roman" panose="02020603050405020304" pitchFamily="18" charset="0"/>
                <a:cs typeface="Times New Roman" panose="02020603050405020304" pitchFamily="18" charset="0"/>
                <a:sym typeface="Arial"/>
              </a:rPr>
              <a:t> </a:t>
            </a:r>
            <a:r>
              <a:rPr lang="en-US" sz="2400" b="0" i="0" u="none" strike="noStrike" cap="none" dirty="0" err="1">
                <a:solidFill>
                  <a:schemeClr val="dk1"/>
                </a:solidFill>
                <a:latin typeface="Times New Roman" panose="02020603050405020304" pitchFamily="18" charset="0"/>
                <a:cs typeface="Times New Roman" panose="02020603050405020304" pitchFamily="18" charset="0"/>
                <a:sym typeface="Arial"/>
              </a:rPr>
              <a:t>Vakıf</a:t>
            </a:r>
            <a:r>
              <a:rPr lang="en-US" sz="2400" b="0" i="0" u="none" strike="noStrike" cap="none" dirty="0">
                <a:solidFill>
                  <a:schemeClr val="dk1"/>
                </a:solidFill>
                <a:latin typeface="Times New Roman" panose="02020603050405020304" pitchFamily="18" charset="0"/>
                <a:cs typeface="Times New Roman" panose="02020603050405020304" pitchFamily="18" charset="0"/>
                <a:sym typeface="Arial"/>
              </a:rPr>
              <a:t> University Faculty of Medicine</a:t>
            </a:r>
            <a:r>
              <a:rPr lang="tr-TR" sz="2400" b="0" i="0" u="none" strike="noStrike" cap="none" dirty="0">
                <a:solidFill>
                  <a:schemeClr val="dk1"/>
                </a:solidFill>
                <a:latin typeface="Times New Roman" panose="02020603050405020304" pitchFamily="18" charset="0"/>
                <a:cs typeface="Times New Roman" panose="02020603050405020304" pitchFamily="18" charset="0"/>
                <a:sym typeface="Arial"/>
              </a:rPr>
              <a:t>’s</a:t>
            </a:r>
            <a:r>
              <a:rPr lang="en-US" sz="2400" b="0" i="0" u="none" strike="noStrike" cap="none" dirty="0">
                <a:solidFill>
                  <a:schemeClr val="dk1"/>
                </a:solidFill>
                <a:latin typeface="Times New Roman" panose="02020603050405020304" pitchFamily="18" charset="0"/>
                <a:cs typeface="Times New Roman" panose="02020603050405020304" pitchFamily="18" charset="0"/>
                <a:sym typeface="Arial"/>
              </a:rPr>
              <a:t> 4th, 5th and 6th</a:t>
            </a:r>
            <a:r>
              <a:rPr lang="tr-TR" sz="2400" b="0" i="0" u="none" strike="noStrike" cap="none" dirty="0">
                <a:solidFill>
                  <a:schemeClr val="dk1"/>
                </a:solidFill>
                <a:latin typeface="Times New Roman" panose="02020603050405020304" pitchFamily="18" charset="0"/>
                <a:cs typeface="Times New Roman" panose="02020603050405020304" pitchFamily="18" charset="0"/>
                <a:sym typeface="Arial"/>
              </a:rPr>
              <a:t>-</a:t>
            </a:r>
            <a:r>
              <a:rPr lang="en-US" sz="2400" b="0" i="0" u="none" strike="noStrike" cap="none" dirty="0">
                <a:solidFill>
                  <a:schemeClr val="dk1"/>
                </a:solidFill>
                <a:latin typeface="Times New Roman" panose="02020603050405020304" pitchFamily="18" charset="0"/>
                <a:cs typeface="Times New Roman" panose="02020603050405020304" pitchFamily="18" charset="0"/>
                <a:sym typeface="Arial"/>
              </a:rPr>
              <a:t>grade students. 68 female and 33 male students between the ages of 20-25 were included in the study. The students were asked about the number of clinical breast examinations they have done so far.</a:t>
            </a:r>
            <a:r>
              <a:rPr lang="tr-TR" sz="2400" b="0" i="0" u="none" strike="noStrike" cap="none" dirty="0">
                <a:solidFill>
                  <a:schemeClr val="dk1"/>
                </a:solidFill>
                <a:latin typeface="Times New Roman" panose="02020603050405020304" pitchFamily="18" charset="0"/>
                <a:cs typeface="Times New Roman" panose="02020603050405020304" pitchFamily="18" charset="0"/>
                <a:sym typeface="Arial"/>
              </a:rPr>
              <a:t> </a:t>
            </a:r>
            <a:r>
              <a:rPr lang="tr-TR" sz="2400" b="0" i="0" u="none" strike="noStrike" cap="none" dirty="0" err="1">
                <a:solidFill>
                  <a:schemeClr val="dk1"/>
                </a:solidFill>
                <a:latin typeface="Times New Roman" panose="02020603050405020304" pitchFamily="18" charset="0"/>
                <a:cs typeface="Times New Roman" panose="02020603050405020304" pitchFamily="18" charset="0"/>
                <a:sym typeface="Arial"/>
              </a:rPr>
              <a:t>The</a:t>
            </a:r>
            <a:r>
              <a:rPr lang="tr-TR" sz="2400" b="0" i="0" u="none" strike="noStrike" cap="none" dirty="0">
                <a:solidFill>
                  <a:schemeClr val="dk1"/>
                </a:solidFill>
                <a:latin typeface="Times New Roman" panose="02020603050405020304" pitchFamily="18" charset="0"/>
                <a:cs typeface="Times New Roman" panose="02020603050405020304" pitchFamily="18" charset="0"/>
                <a:sym typeface="Arial"/>
              </a:rPr>
              <a:t> </a:t>
            </a:r>
            <a:r>
              <a:rPr lang="en-US" sz="2400" b="0" i="0" u="none" strike="noStrike" cap="none" dirty="0">
                <a:solidFill>
                  <a:schemeClr val="dk1"/>
                </a:solidFill>
                <a:latin typeface="Times New Roman" panose="02020603050405020304" pitchFamily="18" charset="0"/>
                <a:cs typeface="Times New Roman" panose="02020603050405020304" pitchFamily="18" charset="0"/>
                <a:sym typeface="Arial"/>
              </a:rPr>
              <a:t>students were asked how they felt sufficient </a:t>
            </a:r>
            <a:r>
              <a:rPr lang="tr-TR" sz="2400" b="0" i="0" u="none" strike="noStrike" cap="none" dirty="0">
                <a:solidFill>
                  <a:schemeClr val="dk1"/>
                </a:solidFill>
                <a:latin typeface="Times New Roman" panose="02020603050405020304" pitchFamily="18" charset="0"/>
                <a:cs typeface="Times New Roman" panose="02020603050405020304" pitchFamily="18" charset="0"/>
                <a:sym typeface="Arial"/>
              </a:rPr>
              <a:t>in </a:t>
            </a:r>
            <a:r>
              <a:rPr lang="en-US" sz="2400" b="0" i="0" u="none" strike="noStrike" cap="none" dirty="0">
                <a:solidFill>
                  <a:schemeClr val="dk1"/>
                </a:solidFill>
                <a:latin typeface="Times New Roman" panose="02020603050405020304" pitchFamily="18" charset="0"/>
                <a:cs typeface="Times New Roman" panose="02020603050405020304" pitchFamily="18" charset="0"/>
                <a:sym typeface="Arial"/>
              </a:rPr>
              <a:t>clinical breast examination</a:t>
            </a:r>
            <a:r>
              <a:rPr lang="tr-TR" sz="2400" b="0" i="0" u="none" strike="noStrike" cap="none" dirty="0">
                <a:solidFill>
                  <a:schemeClr val="dk1"/>
                </a:solidFill>
                <a:latin typeface="Times New Roman" panose="02020603050405020304" pitchFamily="18" charset="0"/>
                <a:cs typeface="Times New Roman" panose="02020603050405020304" pitchFamily="18" charset="0"/>
                <a:sym typeface="Arial"/>
              </a:rPr>
              <a:t>. </a:t>
            </a:r>
            <a:r>
              <a:rPr lang="tr-TR" sz="2400" b="0" i="0" u="none" strike="noStrike" cap="none" dirty="0" err="1">
                <a:solidFill>
                  <a:schemeClr val="dk1"/>
                </a:solidFill>
                <a:latin typeface="Times New Roman" panose="02020603050405020304" pitchFamily="18" charset="0"/>
                <a:cs typeface="Times New Roman" panose="02020603050405020304" pitchFamily="18" charset="0"/>
                <a:sym typeface="Arial"/>
              </a:rPr>
              <a:t>The</a:t>
            </a:r>
            <a:r>
              <a:rPr lang="en-US" sz="2400" b="0" i="0" u="none" strike="noStrike" cap="none" dirty="0">
                <a:solidFill>
                  <a:schemeClr val="dk1"/>
                </a:solidFill>
                <a:latin typeface="Times New Roman" panose="02020603050405020304" pitchFamily="18" charset="0"/>
                <a:cs typeface="Times New Roman" panose="02020603050405020304" pitchFamily="18" charset="0"/>
                <a:sym typeface="Arial"/>
              </a:rPr>
              <a:t> students were asked how well they could distinguish abnormalities </a:t>
            </a:r>
            <a:r>
              <a:rPr lang="tr-TR" sz="2400" b="0" i="0" u="none" strike="noStrike" cap="none" dirty="0">
                <a:solidFill>
                  <a:schemeClr val="dk1"/>
                </a:solidFill>
                <a:latin typeface="Times New Roman" panose="02020603050405020304" pitchFamily="18" charset="0"/>
                <a:cs typeface="Times New Roman" panose="02020603050405020304" pitchFamily="18" charset="0"/>
                <a:sym typeface="Arial"/>
              </a:rPr>
              <a:t>i</a:t>
            </a:r>
            <a:r>
              <a:rPr lang="en-US" sz="2400" b="0" i="0" u="none" strike="noStrike" cap="none" dirty="0">
                <a:solidFill>
                  <a:schemeClr val="dk1"/>
                </a:solidFill>
                <a:latin typeface="Times New Roman" panose="02020603050405020304" pitchFamily="18" charset="0"/>
                <a:cs typeface="Times New Roman" panose="02020603050405020304" pitchFamily="18" charset="0"/>
                <a:sym typeface="Arial"/>
              </a:rPr>
              <a:t>n clinical breast examination</a:t>
            </a:r>
            <a:r>
              <a:rPr lang="tr-TR" sz="2400" b="0" i="0" u="none" strike="noStrike" cap="none" dirty="0">
                <a:solidFill>
                  <a:schemeClr val="dk1"/>
                </a:solidFill>
                <a:latin typeface="Times New Roman" panose="02020603050405020304" pitchFamily="18" charset="0"/>
                <a:cs typeface="Times New Roman" panose="02020603050405020304" pitchFamily="18" charset="0"/>
                <a:sym typeface="Arial"/>
              </a:rPr>
              <a:t>.</a:t>
            </a:r>
            <a:r>
              <a:rPr lang="tr-TR" sz="2400" dirty="0">
                <a:solidFill>
                  <a:schemeClr val="dk1"/>
                </a:solidFill>
                <a:latin typeface="Times New Roman" panose="02020603050405020304" pitchFamily="18" charset="0"/>
                <a:cs typeface="Times New Roman" panose="02020603050405020304" pitchFamily="18" charset="0"/>
              </a:rPr>
              <a:t> </a:t>
            </a:r>
            <a:r>
              <a:rPr lang="tr-TR" sz="2400" b="0" i="0" u="none" strike="noStrike" cap="none" dirty="0" err="1">
                <a:solidFill>
                  <a:schemeClr val="dk1"/>
                </a:solidFill>
                <a:latin typeface="Times New Roman" panose="02020603050405020304" pitchFamily="18" charset="0"/>
                <a:cs typeface="Times New Roman" panose="02020603050405020304" pitchFamily="18" charset="0"/>
                <a:sym typeface="Arial"/>
              </a:rPr>
              <a:t>The</a:t>
            </a:r>
            <a:r>
              <a:rPr lang="tr-TR" sz="2400" b="0" i="0" u="none" strike="noStrike" cap="none" dirty="0">
                <a:solidFill>
                  <a:schemeClr val="dk1"/>
                </a:solidFill>
                <a:latin typeface="Times New Roman" panose="02020603050405020304" pitchFamily="18" charset="0"/>
                <a:cs typeface="Times New Roman" panose="02020603050405020304" pitchFamily="18" charset="0"/>
                <a:sym typeface="Arial"/>
              </a:rPr>
              <a:t> </a:t>
            </a:r>
            <a:r>
              <a:rPr lang="en-US" sz="2400" b="0" i="0" u="none" strike="noStrike" cap="none" dirty="0">
                <a:solidFill>
                  <a:schemeClr val="dk1"/>
                </a:solidFill>
                <a:latin typeface="Times New Roman" panose="02020603050405020304" pitchFamily="18" charset="0"/>
                <a:cs typeface="Times New Roman" panose="02020603050405020304" pitchFamily="18" charset="0"/>
                <a:sym typeface="Arial"/>
              </a:rPr>
              <a:t>students were asked how many times clinical breast examination should be practiced</a:t>
            </a:r>
            <a:r>
              <a:rPr lang="tr-TR" sz="2400" b="0" i="0" u="none" strike="noStrike" cap="none" dirty="0">
                <a:solidFill>
                  <a:schemeClr val="dk1"/>
                </a:solidFill>
                <a:latin typeface="Times New Roman" panose="02020603050405020304" pitchFamily="18" charset="0"/>
                <a:cs typeface="Times New Roman" panose="02020603050405020304" pitchFamily="18" charset="0"/>
                <a:sym typeface="Arial"/>
              </a:rPr>
              <a:t>.</a:t>
            </a:r>
            <a:r>
              <a:rPr lang="en-US" sz="2400" b="0" i="0" u="none" strike="noStrike" cap="none" dirty="0">
                <a:solidFill>
                  <a:schemeClr val="dk1"/>
                </a:solidFill>
                <a:latin typeface="Times New Roman" panose="02020603050405020304" pitchFamily="18" charset="0"/>
                <a:cs typeface="Times New Roman" panose="02020603050405020304" pitchFamily="18" charset="0"/>
                <a:sym typeface="Arial"/>
              </a:rPr>
              <a:t> They were asked to answer the questions as strongly agree / agree / </a:t>
            </a:r>
            <a:r>
              <a:rPr lang="tr-TR" sz="2400" b="0" i="0" u="none" strike="noStrike" cap="none" dirty="0" err="1">
                <a:solidFill>
                  <a:schemeClr val="dk1"/>
                </a:solidFill>
                <a:latin typeface="Times New Roman" panose="02020603050405020304" pitchFamily="18" charset="0"/>
                <a:cs typeface="Times New Roman" panose="02020603050405020304" pitchFamily="18" charset="0"/>
                <a:sym typeface="Arial"/>
              </a:rPr>
              <a:t>indecisive</a:t>
            </a:r>
            <a:r>
              <a:rPr lang="en-US" sz="2400" b="0" i="0" u="none" strike="noStrike" cap="none" dirty="0">
                <a:solidFill>
                  <a:schemeClr val="dk1"/>
                </a:solidFill>
                <a:latin typeface="Times New Roman" panose="02020603050405020304" pitchFamily="18" charset="0"/>
                <a:cs typeface="Times New Roman" panose="02020603050405020304" pitchFamily="18" charset="0"/>
                <a:sym typeface="Arial"/>
              </a:rPr>
              <a:t> / disagree / strongly disagree.</a:t>
            </a:r>
            <a:endParaRPr sz="2400" b="0" i="0" u="none" strike="noStrike" cap="none" dirty="0">
              <a:solidFill>
                <a:schemeClr val="dk1"/>
              </a:solidFill>
              <a:latin typeface="Times New Roman" panose="02020603050405020304" pitchFamily="18" charset="0"/>
              <a:cs typeface="Times New Roman" panose="02020603050405020304" pitchFamily="18" charset="0"/>
              <a:sym typeface="Arial"/>
            </a:endParaRPr>
          </a:p>
          <a:p>
            <a:pPr marL="0" marR="0" lvl="0" indent="0" algn="just" rtl="0">
              <a:lnSpc>
                <a:spcPct val="150000"/>
              </a:lnSpc>
              <a:spcBef>
                <a:spcPts val="0"/>
              </a:spcBef>
              <a:spcAft>
                <a:spcPts val="0"/>
              </a:spcAft>
              <a:buNone/>
            </a:pPr>
            <a:r>
              <a:rPr lang="en-US" sz="1950" b="0" i="0" u="none" strike="noStrike" cap="none" dirty="0">
                <a:solidFill>
                  <a:schemeClr val="dk1"/>
                </a:solidFill>
                <a:latin typeface="Arial"/>
                <a:ea typeface="Arial"/>
                <a:cs typeface="Arial"/>
                <a:sym typeface="Arial"/>
              </a:rPr>
              <a:t>	</a:t>
            </a:r>
            <a:endParaRPr dirty="0"/>
          </a:p>
          <a:p>
            <a:pPr marL="0" marR="0" lvl="0" indent="0" algn="just" rtl="0">
              <a:lnSpc>
                <a:spcPct val="150000"/>
              </a:lnSpc>
              <a:spcBef>
                <a:spcPts val="0"/>
              </a:spcBef>
              <a:spcAft>
                <a:spcPts val="0"/>
              </a:spcAft>
              <a:buNone/>
            </a:pPr>
            <a:endParaRPr sz="1950" b="0" i="0" u="none" strike="noStrike" cap="none" dirty="0">
              <a:solidFill>
                <a:schemeClr val="dk1"/>
              </a:solidFill>
              <a:latin typeface="Arial"/>
              <a:ea typeface="Arial"/>
              <a:cs typeface="Arial"/>
              <a:sym typeface="Arial"/>
            </a:endParaRPr>
          </a:p>
        </p:txBody>
      </p:sp>
      <p:pic>
        <p:nvPicPr>
          <p:cNvPr id="98" name="Shape 98"/>
          <p:cNvPicPr preferRelativeResize="0"/>
          <p:nvPr/>
        </p:nvPicPr>
        <p:blipFill rotWithShape="1">
          <a:blip r:embed="rId3">
            <a:alphaModFix/>
          </a:blip>
          <a:srcRect/>
          <a:stretch/>
        </p:blipFill>
        <p:spPr>
          <a:xfrm>
            <a:off x="1165905" y="1558656"/>
            <a:ext cx="1701535" cy="1701535"/>
          </a:xfrm>
          <a:prstGeom prst="rect">
            <a:avLst/>
          </a:prstGeom>
          <a:noFill/>
          <a:ln>
            <a:noFill/>
          </a:ln>
        </p:spPr>
      </p:pic>
      <p:sp>
        <p:nvSpPr>
          <p:cNvPr id="2" name="Metin kutusu 1">
            <a:extLst>
              <a:ext uri="{FF2B5EF4-FFF2-40B4-BE49-F238E27FC236}">
                <a16:creationId xmlns:a16="http://schemas.microsoft.com/office/drawing/2014/main" id="{2E6BAA3F-44A5-4D45-B8A4-0617F9440607}"/>
              </a:ext>
            </a:extLst>
          </p:cNvPr>
          <p:cNvSpPr txBox="1"/>
          <p:nvPr/>
        </p:nvSpPr>
        <p:spPr>
          <a:xfrm>
            <a:off x="894167" y="11979416"/>
            <a:ext cx="23472369" cy="1569660"/>
          </a:xfrm>
          <a:prstGeom prst="rect">
            <a:avLst/>
          </a:prstGeom>
          <a:noFill/>
        </p:spPr>
        <p:txBody>
          <a:bodyPr wrap="square" rtlCol="0">
            <a:spAutoFit/>
          </a:bodyPr>
          <a:lstStyle/>
          <a:p>
            <a:r>
              <a:rPr lang="tr-TR"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22, 68</a:t>
            </a:r>
            <a:r>
              <a:rPr lang="tr-TR"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and 11 medical faculty students from 4th, 5th and 6th grade, respectively, participated in the study. The number of CBEs performed by the students so far was divided into 8 groups as 1-2, 3-4, 5-6, 7-8, 9-10,11-15,16-20 and 20+, performed by the number of students as 5,13,23,14,4,6,17, respectively. Among the students participating in the study, 45,6%(46/101)felt competent, but 38,6% (39/101) felt indecisive in CBE. 60,4% (60/101) thought they could distinguish abnormalities, but 26,7% (27/101) felt indecisive. 55,4% (56/101) of them thought that more than 20 clinical breast examinations should be performed</a:t>
            </a:r>
            <a:r>
              <a:rPr lang="tr-TR" sz="2400" dirty="0">
                <a:latin typeface="Times New Roman" panose="02020603050405020304" pitchFamily="18" charset="0"/>
                <a:cs typeface="Times New Roman" panose="02020603050405020304" pitchFamily="18" charset="0"/>
              </a:rPr>
              <a:t>.</a:t>
            </a:r>
          </a:p>
        </p:txBody>
      </p:sp>
      <p:pic>
        <p:nvPicPr>
          <p:cNvPr id="1030" name="Picture 6" descr="Formlar yanıt grafiği. Soru başlığı: 4-Şu ana kadar yapmış olduğunuz klinik meme muayene sayısı kaç?. Yanıt sayısı: 101 yanıt.">
            <a:extLst>
              <a:ext uri="{FF2B5EF4-FFF2-40B4-BE49-F238E27FC236}">
                <a16:creationId xmlns:a16="http://schemas.microsoft.com/office/drawing/2014/main" id="{AA107A8E-8911-4172-8010-52170D22C10D}"/>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4078" t="23496" r="26065" b="6931"/>
          <a:stretch/>
        </p:blipFill>
        <p:spPr bwMode="auto">
          <a:xfrm>
            <a:off x="919870" y="13715295"/>
            <a:ext cx="10309802" cy="5042152"/>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Formlar yanıt grafiği. Soru başlığı: 5-Kendimi klinik meme muayenesinde yeterli hissediyorum.. Yanıt sayısı: 101 yanıt.">
            <a:extLst>
              <a:ext uri="{FF2B5EF4-FFF2-40B4-BE49-F238E27FC236}">
                <a16:creationId xmlns:a16="http://schemas.microsoft.com/office/drawing/2014/main" id="{14F0D1E9-94D5-45A6-9654-1286B9E0482A}"/>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17933" t="25088" r="52462" b="6740"/>
          <a:stretch/>
        </p:blipFill>
        <p:spPr bwMode="auto">
          <a:xfrm>
            <a:off x="11961895" y="13715295"/>
            <a:ext cx="5299122" cy="5134317"/>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Formlar yanıt grafiği. Soru başlığı: 6-Klinik meme muayenesinde anormal kitleleri ayırt edebiliyorum.. Yanıt sayısı: 101 yanıt.">
            <a:extLst>
              <a:ext uri="{FF2B5EF4-FFF2-40B4-BE49-F238E27FC236}">
                <a16:creationId xmlns:a16="http://schemas.microsoft.com/office/drawing/2014/main" id="{AF6167DA-34DF-426D-B46A-9F1A2F0BEA37}"/>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18703" t="25822" r="50924" b="6483"/>
          <a:stretch/>
        </p:blipFill>
        <p:spPr bwMode="auto">
          <a:xfrm>
            <a:off x="904600" y="20220396"/>
            <a:ext cx="5549576" cy="5204498"/>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Formlar yanıt grafiği. Soru başlığı: 8-Sizce klinik meme muayenesi becerisinde en az kaç defa pratik yapılmalı?. Yanıt sayısı: 101 yanıt.">
            <a:extLst>
              <a:ext uri="{FF2B5EF4-FFF2-40B4-BE49-F238E27FC236}">
                <a16:creationId xmlns:a16="http://schemas.microsoft.com/office/drawing/2014/main" id="{9E05C6AB-02D2-4EC3-AFB8-992ACD6E1C98}"/>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l="16840" t="22900" r="26163" b="326"/>
          <a:stretch/>
        </p:blipFill>
        <p:spPr bwMode="auto">
          <a:xfrm>
            <a:off x="12051032" y="20199480"/>
            <a:ext cx="10386936" cy="5886884"/>
          </a:xfrm>
          <a:prstGeom prst="rect">
            <a:avLst/>
          </a:prstGeom>
          <a:noFill/>
          <a:extLst>
            <a:ext uri="{909E8E84-426E-40DD-AFC4-6F175D3DCCD1}">
              <a14:hiddenFill xmlns:a14="http://schemas.microsoft.com/office/drawing/2010/main">
                <a:solidFill>
                  <a:srgbClr val="FFFFFF"/>
                </a:solidFill>
              </a14:hiddenFill>
            </a:ext>
          </a:extLst>
        </p:spPr>
      </p:pic>
      <p:sp>
        <p:nvSpPr>
          <p:cNvPr id="9" name="Metin kutusu 8">
            <a:extLst>
              <a:ext uri="{FF2B5EF4-FFF2-40B4-BE49-F238E27FC236}">
                <a16:creationId xmlns:a16="http://schemas.microsoft.com/office/drawing/2014/main" id="{3D97F24F-B5B3-483B-B194-FB6FDB05E608}"/>
              </a:ext>
            </a:extLst>
          </p:cNvPr>
          <p:cNvSpPr txBox="1"/>
          <p:nvPr/>
        </p:nvSpPr>
        <p:spPr>
          <a:xfrm>
            <a:off x="857320" y="19003346"/>
            <a:ext cx="8308873" cy="830997"/>
          </a:xfrm>
          <a:prstGeom prst="rect">
            <a:avLst/>
          </a:prstGeom>
          <a:noFill/>
        </p:spPr>
        <p:txBody>
          <a:bodyPr wrap="square" rtlCol="0">
            <a:spAutoFit/>
          </a:bodyPr>
          <a:lstStyle/>
          <a:p>
            <a:r>
              <a:rPr lang="tr-TR" sz="2400" dirty="0">
                <a:latin typeface="Times New Roman" panose="02020603050405020304" pitchFamily="18" charset="0"/>
                <a:ea typeface="Tahoma" panose="020B0604030504040204" pitchFamily="34" charset="0"/>
                <a:cs typeface="Times New Roman" panose="02020603050405020304" pitchFamily="18" charset="0"/>
              </a:rPr>
              <a:t>Figure1. H</a:t>
            </a:r>
            <a:r>
              <a:rPr lang="en-US" sz="2400" dirty="0">
                <a:latin typeface="Times New Roman" panose="02020603050405020304" pitchFamily="18" charset="0"/>
                <a:ea typeface="Tahoma" panose="020B0604030504040204" pitchFamily="34" charset="0"/>
                <a:cs typeface="Times New Roman" panose="02020603050405020304" pitchFamily="18" charset="0"/>
              </a:rPr>
              <a:t>ow many clinical breast examinations have you done so far?</a:t>
            </a:r>
            <a:r>
              <a:rPr lang="tr-TR" sz="2400" dirty="0">
                <a:latin typeface="Times New Roman" panose="02020603050405020304" pitchFamily="18" charset="0"/>
                <a:ea typeface="Tahoma" panose="020B0604030504040204" pitchFamily="34" charset="0"/>
                <a:cs typeface="Times New Roman" panose="02020603050405020304" pitchFamily="18" charset="0"/>
              </a:rPr>
              <a:t> </a:t>
            </a:r>
          </a:p>
        </p:txBody>
      </p:sp>
      <p:sp>
        <p:nvSpPr>
          <p:cNvPr id="10" name="Metin kutusu 9">
            <a:extLst>
              <a:ext uri="{FF2B5EF4-FFF2-40B4-BE49-F238E27FC236}">
                <a16:creationId xmlns:a16="http://schemas.microsoft.com/office/drawing/2014/main" id="{C2A845B5-EB06-481A-9287-581DE755FFFE}"/>
              </a:ext>
            </a:extLst>
          </p:cNvPr>
          <p:cNvSpPr txBox="1"/>
          <p:nvPr/>
        </p:nvSpPr>
        <p:spPr>
          <a:xfrm>
            <a:off x="11961895" y="19043556"/>
            <a:ext cx="9140253" cy="461665"/>
          </a:xfrm>
          <a:prstGeom prst="rect">
            <a:avLst/>
          </a:prstGeom>
          <a:noFill/>
        </p:spPr>
        <p:txBody>
          <a:bodyPr wrap="square" rtlCol="0">
            <a:spAutoFit/>
          </a:bodyPr>
          <a:lstStyle/>
          <a:p>
            <a:r>
              <a:rPr lang="tr-TR" sz="2400" dirty="0">
                <a:latin typeface="Times New Roman" panose="02020603050405020304" pitchFamily="18" charset="0"/>
                <a:cs typeface="Times New Roman" panose="02020603050405020304" pitchFamily="18" charset="0"/>
              </a:rPr>
              <a:t>Figure2.</a:t>
            </a:r>
            <a:r>
              <a:rPr lang="en-US" sz="2400" dirty="0">
                <a:latin typeface="Times New Roman" panose="02020603050405020304" pitchFamily="18" charset="0"/>
                <a:cs typeface="Times New Roman" panose="02020603050405020304" pitchFamily="18" charset="0"/>
              </a:rPr>
              <a:t> I feel competent in clinical breast examination</a:t>
            </a:r>
            <a:r>
              <a:rPr lang="en-US" dirty="0"/>
              <a:t>.</a:t>
            </a:r>
            <a:endParaRPr lang="tr-TR" dirty="0"/>
          </a:p>
        </p:txBody>
      </p:sp>
      <p:pic>
        <p:nvPicPr>
          <p:cNvPr id="1038" name="Picture 14" descr="Formlar yanıt grafiği. Soru başlığı: 24-deneme. Yanıt sayısı: 1 yanıt.">
            <a:extLst>
              <a:ext uri="{FF2B5EF4-FFF2-40B4-BE49-F238E27FC236}">
                <a16:creationId xmlns:a16="http://schemas.microsoft.com/office/drawing/2014/main" id="{E139F75F-FB8E-4472-85FD-E2DB05B9A7FD}"/>
              </a:ext>
            </a:extLst>
          </p:cNvPr>
          <p:cNvPicPr>
            <a:picLocks noChangeAspect="1" noChangeArrowheads="1"/>
          </p:cNvPicPr>
          <p:nvPr/>
        </p:nvPicPr>
        <p:blipFill rotWithShape="1">
          <a:blip r:embed="rId8">
            <a:extLst>
              <a:ext uri="{28A0092B-C50C-407E-A947-70E740481C1C}">
                <a14:useLocalDpi xmlns:a14="http://schemas.microsoft.com/office/drawing/2010/main" val="0"/>
              </a:ext>
            </a:extLst>
          </a:blip>
          <a:srcRect l="57408" t="27923" r="14310" b="35552"/>
          <a:stretch/>
        </p:blipFill>
        <p:spPr bwMode="auto">
          <a:xfrm>
            <a:off x="6406896" y="20223120"/>
            <a:ext cx="5915675" cy="3214689"/>
          </a:xfrm>
          <a:prstGeom prst="rect">
            <a:avLst/>
          </a:prstGeom>
          <a:noFill/>
          <a:extLst>
            <a:ext uri="{909E8E84-426E-40DD-AFC4-6F175D3DCCD1}">
              <a14:hiddenFill xmlns:a14="http://schemas.microsoft.com/office/drawing/2010/main">
                <a:solidFill>
                  <a:srgbClr val="FFFFFF"/>
                </a:solidFill>
              </a14:hiddenFill>
            </a:ext>
          </a:extLst>
        </p:spPr>
      </p:pic>
      <p:sp>
        <p:nvSpPr>
          <p:cNvPr id="11" name="Metin kutusu 10">
            <a:extLst>
              <a:ext uri="{FF2B5EF4-FFF2-40B4-BE49-F238E27FC236}">
                <a16:creationId xmlns:a16="http://schemas.microsoft.com/office/drawing/2014/main" id="{D6609C00-82BF-450A-A2BF-FE8D9EC2C7BB}"/>
              </a:ext>
            </a:extLst>
          </p:cNvPr>
          <p:cNvSpPr txBox="1"/>
          <p:nvPr/>
        </p:nvSpPr>
        <p:spPr>
          <a:xfrm>
            <a:off x="919870" y="25949221"/>
            <a:ext cx="8550837" cy="830997"/>
          </a:xfrm>
          <a:prstGeom prst="rect">
            <a:avLst/>
          </a:prstGeom>
          <a:noFill/>
        </p:spPr>
        <p:txBody>
          <a:bodyPr wrap="square" rtlCol="0">
            <a:spAutoFit/>
          </a:bodyPr>
          <a:lstStyle/>
          <a:p>
            <a:r>
              <a:rPr lang="tr-TR" sz="2400" dirty="0">
                <a:latin typeface="Times New Roman" panose="02020603050405020304" pitchFamily="18" charset="0"/>
                <a:cs typeface="Times New Roman" panose="02020603050405020304" pitchFamily="18" charset="0"/>
              </a:rPr>
              <a:t>Figure3.</a:t>
            </a:r>
            <a:r>
              <a:rPr lang="en-US" sz="2400" dirty="0">
                <a:latin typeface="Times New Roman" panose="02020603050405020304" pitchFamily="18" charset="0"/>
                <a:cs typeface="Times New Roman" panose="02020603050405020304" pitchFamily="18" charset="0"/>
              </a:rPr>
              <a:t>I can distinguish abnormal masses </a:t>
            </a:r>
            <a:r>
              <a:rPr lang="tr-TR" sz="2400" dirty="0">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n clinical breast examination</a:t>
            </a:r>
            <a:r>
              <a:rPr lang="en-US" dirty="0"/>
              <a:t>.</a:t>
            </a:r>
            <a:endParaRPr lang="tr-TR" dirty="0"/>
          </a:p>
        </p:txBody>
      </p:sp>
      <p:sp>
        <p:nvSpPr>
          <p:cNvPr id="12" name="Metin kutusu 11">
            <a:extLst>
              <a:ext uri="{FF2B5EF4-FFF2-40B4-BE49-F238E27FC236}">
                <a16:creationId xmlns:a16="http://schemas.microsoft.com/office/drawing/2014/main" id="{F5ED7C20-3C73-4099-B4B7-E77080073CCE}"/>
              </a:ext>
            </a:extLst>
          </p:cNvPr>
          <p:cNvSpPr txBox="1"/>
          <p:nvPr/>
        </p:nvSpPr>
        <p:spPr>
          <a:xfrm>
            <a:off x="11961895" y="25941632"/>
            <a:ext cx="8815754" cy="830997"/>
          </a:xfrm>
          <a:prstGeom prst="rect">
            <a:avLst/>
          </a:prstGeom>
          <a:noFill/>
        </p:spPr>
        <p:txBody>
          <a:bodyPr wrap="square" rtlCol="0">
            <a:spAutoFit/>
          </a:bodyPr>
          <a:lstStyle/>
          <a:p>
            <a:r>
              <a:rPr lang="tr-TR" sz="2400" dirty="0">
                <a:latin typeface="Times New Roman" panose="02020603050405020304" pitchFamily="18" charset="0"/>
                <a:cs typeface="Times New Roman" panose="02020603050405020304" pitchFamily="18" charset="0"/>
              </a:rPr>
              <a:t>Figure4. </a:t>
            </a:r>
            <a:r>
              <a:rPr lang="en-US" sz="2400" dirty="0">
                <a:latin typeface="Times New Roman" panose="02020603050405020304" pitchFamily="18" charset="0"/>
                <a:cs typeface="Times New Roman" panose="02020603050405020304" pitchFamily="18" charset="0"/>
              </a:rPr>
              <a:t>How many times do you think the clinical breast examination skill should be practiced at least?</a:t>
            </a:r>
            <a:endParaRPr lang="tr-TR" sz="2400" dirty="0">
              <a:latin typeface="Times New Roman" panose="02020603050405020304" pitchFamily="18" charset="0"/>
              <a:cs typeface="Times New Roman" panose="02020603050405020304" pitchFamily="18" charset="0"/>
            </a:endParaRPr>
          </a:p>
        </p:txBody>
      </p:sp>
      <p:pic>
        <p:nvPicPr>
          <p:cNvPr id="13" name="Resim 12">
            <a:extLst>
              <a:ext uri="{FF2B5EF4-FFF2-40B4-BE49-F238E27FC236}">
                <a16:creationId xmlns:a16="http://schemas.microsoft.com/office/drawing/2014/main" id="{0F5B6FD0-4BA9-4813-B83B-AA01EC7C68CB}"/>
              </a:ext>
            </a:extLst>
          </p:cNvPr>
          <p:cNvPicPr>
            <a:picLocks noChangeAspect="1"/>
          </p:cNvPicPr>
          <p:nvPr/>
        </p:nvPicPr>
        <p:blipFill>
          <a:blip r:embed="rId9"/>
          <a:stretch>
            <a:fillRect/>
          </a:stretch>
        </p:blipFill>
        <p:spPr>
          <a:xfrm>
            <a:off x="17279770" y="13726538"/>
            <a:ext cx="5919729" cy="3212870"/>
          </a:xfrm>
          <a:prstGeom prst="rect">
            <a:avLst/>
          </a:prstGeom>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752</Words>
  <Application>Microsoft Office PowerPoint</Application>
  <PresentationFormat>Özel</PresentationFormat>
  <Paragraphs>23</Paragraphs>
  <Slides>1</Slides>
  <Notes>1</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vt:i4>
      </vt:variant>
    </vt:vector>
  </HeadingPairs>
  <TitlesOfParts>
    <vt:vector size="4" baseType="lpstr">
      <vt:lpstr>Arial</vt:lpstr>
      <vt:lpstr>Times New Roman</vt:lpstr>
      <vt:lpstr>Default Design</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MELİKCAN</dc:creator>
  <cp:lastModifiedBy>melikcan şenol</cp:lastModifiedBy>
  <cp:revision>21</cp:revision>
  <dcterms:modified xsi:type="dcterms:W3CDTF">2021-06-02T13:32:18Z</dcterms:modified>
</cp:coreProperties>
</file>